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3AB3-C5D3-496E-98D4-6C5ABE63C177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07FC-9724-4147-9C31-7574AD7BB01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8804-2EF1-4821-9C8C-51B9DE862CF2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4628-54C1-450E-9D7E-190AF92CEA1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294A-7425-48BA-B39E-C4EDE2730F76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3FAC-D92D-431E-9254-C2C2F8F33F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972D-8C87-4CA4-8A70-B8F1F77C62E6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765F-6BD2-4414-80F0-9DFA39B720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53F2-700D-456B-AF4E-56525047294E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78E5-04D0-4055-A886-AA79C21D742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E220-BC37-4A88-899D-BB4B0DDEC338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C788-505F-4BD0-9CF3-FF33B3E9B9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6187-5C1E-4B6F-8954-30C93A3E5211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B8A51-C3DD-4A63-9570-07382B4AB54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E0E8-92C9-4166-92E2-9572AEB13366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F659-C7C4-4CFF-8D3B-4259ACA2FA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22A30-BBE1-4B85-954E-DE3931FA1E5E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AD50-47B7-40BD-A214-FB3178EAF2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448A-38EE-4CF6-B013-B2C9D1D6BCE1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44EEF-846F-48AE-92BE-74056D2B85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7F62-74D9-4585-A2BC-56B35F1019B3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5FBB-9560-4073-A019-BE41498B6C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EDB548-CC2D-465E-AB4A-64680BF95681}" type="datetimeFigureOut">
              <a:rPr lang="sl-SI"/>
              <a:pPr>
                <a:defRPr/>
              </a:pPr>
              <a:t>09.04.2017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5E364D-E15C-49E5-8F1A-26AE9FB0DC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FFCC00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na-potuje.com/izlet-v-munchen-znamenitosti/" TargetMode="External"/><Relationship Id="rId2" Type="http://schemas.openxmlformats.org/officeDocument/2006/relationships/hyperlink" Target="https://www.youtube.com/watch?v=0etTzsUIJO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950" y="4797425"/>
            <a:ext cx="4572000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sl-SI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 Kompan, 7. razred</a:t>
            </a:r>
            <a:endParaRPr lang="en-GB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189038" y="981075"/>
            <a:ext cx="7681913" cy="24384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München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315" name="Picture 2" descr="Rezultat iskanja slik za münchen g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341438"/>
            <a:ext cx="379095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München</a:t>
            </a:r>
            <a:endParaRPr lang="sl-SI" sz="220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Znamenitosti </a:t>
            </a:r>
            <a:endParaRPr lang="sl-SI" sz="220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de-DE" sz="22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sl-SI" sz="22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de-DE" sz="22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de-DE" smtClean="0"/>
          </a:p>
        </p:txBody>
      </p:sp>
      <p:sp>
        <p:nvSpPr>
          <p:cNvPr id="22530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640738" cy="3735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Vprašanja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Katerega leta so bile tu olimpijske igre?</a:t>
            </a:r>
          </a:p>
          <a:p>
            <a:pPr marL="342900" indent="-342900"/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a) 1972</a:t>
            </a:r>
          </a:p>
          <a:p>
            <a:pPr marL="342900" indent="-342900"/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b) 1900</a:t>
            </a:r>
          </a:p>
          <a:p>
            <a:pPr marL="342900" indent="-342900"/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c) 1872</a:t>
            </a:r>
          </a:p>
        </p:txBody>
      </p:sp>
      <p:sp>
        <p:nvSpPr>
          <p:cNvPr id="35845" name="AutoShape 5" descr="Rezultat iskanja slik za olimpijske igre"/>
          <p:cNvSpPr>
            <a:spLocks noChangeAspect="1" noChangeArrowheads="1"/>
          </p:cNvSpPr>
          <p:nvPr/>
        </p:nvSpPr>
        <p:spPr bwMode="auto">
          <a:xfrm>
            <a:off x="1619250" y="1462088"/>
            <a:ext cx="5905500" cy="3933825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5847" name="AutoShape 7" descr="Rezultat iskanja slik za olimpijske igre"/>
          <p:cNvSpPr>
            <a:spLocks noChangeAspect="1" noChangeArrowheads="1"/>
          </p:cNvSpPr>
          <p:nvPr/>
        </p:nvSpPr>
        <p:spPr bwMode="auto">
          <a:xfrm>
            <a:off x="1619250" y="1462088"/>
            <a:ext cx="5905500" cy="3933825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5849" name="AutoShape 9" descr="Rezultat iskanja slik za olimpijske igre"/>
          <p:cNvSpPr>
            <a:spLocks noChangeAspect="1" noChangeArrowheads="1"/>
          </p:cNvSpPr>
          <p:nvPr/>
        </p:nvSpPr>
        <p:spPr bwMode="auto">
          <a:xfrm>
            <a:off x="1619250" y="1462088"/>
            <a:ext cx="5905500" cy="3933825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35851" name="Picture 11" descr="Rezultat iskanja slik za olimpijske igre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 rot="-21600000">
            <a:off x="2555875" y="2852738"/>
            <a:ext cx="5715000" cy="25717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 Koliko ljudi obišče Oktoberfest vsako leto?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 milijoni…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 milijonov…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 milijonov…</a:t>
            </a:r>
          </a:p>
          <a:p>
            <a:pPr marL="342900" indent="-342900"/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…ljudi</a:t>
            </a:r>
          </a:p>
        </p:txBody>
      </p:sp>
      <p:pic>
        <p:nvPicPr>
          <p:cNvPr id="36869" name="Picture 5" descr="Rezultat iskanja slik za oktoberf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644900"/>
            <a:ext cx="6156325" cy="2292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3. Kakšen je njihov moto?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Mesto je majhno.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Mesto prijaznih ljudi.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Mesto s srcem.</a:t>
            </a:r>
          </a:p>
        </p:txBody>
      </p:sp>
      <p:sp>
        <p:nvSpPr>
          <p:cNvPr id="37893" name="AutoShape 5" descr="Rezultat iskanja slik za münchen"/>
          <p:cNvSpPr>
            <a:spLocks noChangeAspect="1" noChangeArrowheads="1"/>
          </p:cNvSpPr>
          <p:nvPr/>
        </p:nvSpPr>
        <p:spPr bwMode="auto">
          <a:xfrm>
            <a:off x="-338138" y="857250"/>
            <a:ext cx="9820276" cy="51435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7895" name="AutoShape 7" descr="Rezultat iskanja slik za münchen"/>
          <p:cNvSpPr>
            <a:spLocks noChangeAspect="1" noChangeArrowheads="1"/>
          </p:cNvSpPr>
          <p:nvPr/>
        </p:nvSpPr>
        <p:spPr bwMode="auto">
          <a:xfrm>
            <a:off x="-338138" y="857250"/>
            <a:ext cx="9820276" cy="51435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7897" name="AutoShape 9" descr="Rezultat iskanja slik za münchen"/>
          <p:cNvSpPr>
            <a:spLocks noChangeAspect="1" noChangeArrowheads="1"/>
          </p:cNvSpPr>
          <p:nvPr/>
        </p:nvSpPr>
        <p:spPr bwMode="auto">
          <a:xfrm>
            <a:off x="-338138" y="857250"/>
            <a:ext cx="9820276" cy="51435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7899" name="AutoShape 11" descr="Rezultat iskanja slik za münchen"/>
          <p:cNvSpPr>
            <a:spLocks noChangeAspect="1" noChangeArrowheads="1"/>
          </p:cNvSpPr>
          <p:nvPr/>
        </p:nvSpPr>
        <p:spPr bwMode="auto">
          <a:xfrm>
            <a:off x="-338138" y="857250"/>
            <a:ext cx="9820276" cy="51435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37901" name="Picture 13" descr="Rezultat iskanja slik za mün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57563"/>
            <a:ext cx="6075362" cy="304006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4. Na njihovem grbu je…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…menih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…moški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…volk</a:t>
            </a:r>
          </a:p>
        </p:txBody>
      </p:sp>
      <p:pic>
        <p:nvPicPr>
          <p:cNvPr id="38919" name="Picture 7" descr="Rezultat iskanja slik za grb mün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050" y="2492375"/>
            <a:ext cx="2974975" cy="3600450"/>
          </a:xfrm>
          <a:prstGeom prst="rect">
            <a:avLst/>
          </a:prstGeom>
          <a:noFill/>
        </p:spPr>
      </p:pic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3492500" y="2781300"/>
            <a:ext cx="1798638" cy="3022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AutoNum type="arabicPeriod" startAt="5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 imajo staro…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 šiviljsko univerzo.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…tehniško univerzo.</a:t>
            </a:r>
          </a:p>
          <a:p>
            <a:pPr marL="342900" indent="-342900">
              <a:buFont typeface="Arial" charset="0"/>
              <a:buAutoNum type="alphaLcParenR"/>
            </a:pPr>
            <a:r>
              <a:rPr lang="sl-SI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…pedagoško fakulteto.</a:t>
            </a:r>
          </a:p>
        </p:txBody>
      </p:sp>
      <p:sp>
        <p:nvSpPr>
          <p:cNvPr id="39941" name="AutoShape 5" descr="Rezultat iskanja slik za münchen univerza"/>
          <p:cNvSpPr>
            <a:spLocks noChangeAspect="1" noChangeArrowheads="1"/>
          </p:cNvSpPr>
          <p:nvPr/>
        </p:nvSpPr>
        <p:spPr bwMode="auto">
          <a:xfrm>
            <a:off x="-338138" y="1838325"/>
            <a:ext cx="9820276" cy="318135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9943" name="AutoShape 7" descr="Rezultat iskanja slik za münchen univerza"/>
          <p:cNvSpPr>
            <a:spLocks noChangeAspect="1" noChangeArrowheads="1"/>
          </p:cNvSpPr>
          <p:nvPr/>
        </p:nvSpPr>
        <p:spPr bwMode="auto">
          <a:xfrm>
            <a:off x="-338138" y="1838325"/>
            <a:ext cx="9820276" cy="318135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9945" name="AutoShape 9" descr="Rezultat iskanja slik za münchen univerza"/>
          <p:cNvSpPr>
            <a:spLocks noChangeAspect="1" noChangeArrowheads="1"/>
          </p:cNvSpPr>
          <p:nvPr/>
        </p:nvSpPr>
        <p:spPr bwMode="auto">
          <a:xfrm>
            <a:off x="-338138" y="1838325"/>
            <a:ext cx="9820276" cy="318135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39947" name="Picture 11" descr="Rezultat iskanja slik za technische universität mün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789363"/>
            <a:ext cx="8334375" cy="2695575"/>
          </a:xfrm>
          <a:prstGeom prst="rect">
            <a:avLst/>
          </a:prstGeom>
          <a:noFill/>
        </p:spPr>
      </p:pic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95288" y="5949950"/>
            <a:ext cx="3024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52425" y="1196975"/>
            <a:ext cx="8396288" cy="4991100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Danke </a:t>
            </a:r>
            <a:r>
              <a:rPr lang="de-DE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 Auf Wiedersehen </a:t>
            </a:r>
            <a:endParaRPr lang="de-DE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554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43188" y="3573016"/>
            <a:ext cx="3857625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liegt in Bayern – </a:t>
            </a:r>
            <a:r>
              <a:rPr lang="sl-SI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</a:t>
            </a:r>
            <a:r>
              <a:rPr lang="sl-S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ihre Hauptstadt</a:t>
            </a:r>
            <a:endPara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1,4 M</a:t>
            </a:r>
            <a:r>
              <a:rPr lang="sl-S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Einwohner</a:t>
            </a:r>
            <a:endPara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sl-SI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Ihr</a:t>
            </a:r>
            <a:r>
              <a:rPr lang="sl-S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Motto: ,,Die Weltstadt mit Herz,,</a:t>
            </a: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Über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 München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</a:endParaRPr>
          </a:p>
        </p:txBody>
      </p:sp>
      <p:pic>
        <p:nvPicPr>
          <p:cNvPr id="14339" name="Picture 2" descr="Rezultat iskanja slik za münchen he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213100"/>
            <a:ext cx="2919413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Rezultat iskanja slik za münchen he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65174" y="3284984"/>
            <a:ext cx="2906688" cy="2906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342900" indent="-34290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das größte Industriezentrum von Bayern</a:t>
            </a:r>
          </a:p>
          <a:p>
            <a:pPr marL="342900" indent="-34290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 Maschinen-, Wagen- (BMW, MAN), Elektro- (Siemens), Holzindustrie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Wirtschaft und Industrie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4653136"/>
            <a:ext cx="4696744" cy="2113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6" name="Picture 4" descr="Rezultat iskanja slik za siem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46248" y="2492896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8" name="Picture 6" descr="Rezultat iskanja slik za holzindustr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77619" y="4709166"/>
            <a:ext cx="3461370" cy="2076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Gibt es bekannte Bibliotheken (Bayerische Staatsbibliothek</a:t>
            </a:r>
            <a:r>
              <a:rPr lang="sl-S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aus </a:t>
            </a:r>
            <a:r>
              <a:rPr lang="sl-S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1558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), Galerien, Museen</a:t>
            </a:r>
          </a:p>
          <a:p>
            <a:pPr marL="342900" indent="-3429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Sehr entwickelt ist auch die Filmindustrie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Kultur und Kunst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</a:endParaRPr>
          </a:p>
        </p:txBody>
      </p:sp>
      <p:pic>
        <p:nvPicPr>
          <p:cNvPr id="4100" name="Picture 4" descr="Rezultat iskanja slik za bayerische staatsbiblioth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67255" y="2646862"/>
            <a:ext cx="4666887" cy="2842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800000" flipV="1">
            <a:off x="107504" y="4460765"/>
            <a:ext cx="5040560" cy="2297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" name="Elipsa 3"/>
          <p:cNvSpPr/>
          <p:nvPr/>
        </p:nvSpPr>
        <p:spPr>
          <a:xfrm>
            <a:off x="61913" y="71438"/>
            <a:ext cx="46037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 eine sehr alte Universität</a:t>
            </a:r>
          </a:p>
          <a:p>
            <a:pPr marL="342900" indent="-3429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Sehr bekannt ist auch die Technische Universität in München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Bildung und Wissenschaft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</a:endParaRPr>
          </a:p>
        </p:txBody>
      </p:sp>
      <p:pic>
        <p:nvPicPr>
          <p:cNvPr id="5122" name="Picture 2" descr="Rezultat iskanja slik za technische universität in mün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23997" y="3501008"/>
            <a:ext cx="6438780" cy="2518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1972 war </a:t>
            </a:r>
            <a:r>
              <a:rPr lang="sl-S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München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die zwanzigste Olympiade</a:t>
            </a:r>
          </a:p>
          <a:p>
            <a:pPr marL="342900" indent="-3429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bekannt auch für ihren</a:t>
            </a:r>
            <a:r>
              <a:rPr lang="sl-S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Allianz Arena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Sport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</a:endParaRPr>
          </a:p>
        </p:txBody>
      </p:sp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6444" y="2817424"/>
            <a:ext cx="4211977" cy="237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148" name="Picture 4" descr="Rezultat iskanja slik za zwanzigste olympiade in Münch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33898" r="29486"/>
          <a:stretch/>
        </p:blipFill>
        <p:spPr bwMode="auto">
          <a:xfrm>
            <a:off x="7160359" y="620688"/>
            <a:ext cx="1740023" cy="3164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150" name="Picture 6" descr="Rezultat iskanja slik za allianz ar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40939" y="3968818"/>
            <a:ext cx="4063380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52425" y="1412875"/>
            <a:ext cx="8323263" cy="5111750"/>
          </a:xfrm>
        </p:spPr>
        <p:txBody>
          <a:bodyPr>
            <a:normAutofit lnSpcReduction="10000"/>
          </a:bodyPr>
          <a:lstStyle/>
          <a:p>
            <a:pPr marL="285750" indent="-28575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izmed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najpomembnejših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središč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umetnosti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15. in 16.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stoletju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renesanse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kasneje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barok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rokokoj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  <a:p>
            <a:pPr marL="285750" indent="-28575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sicer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protestantsk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Nemčiji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središče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protireformacije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bila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zelo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močna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tudi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sosednjem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Salzburgu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esto pomembno že od svojega nastanka 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prb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dvajset let po gradnji so ga znova utrdili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kmalu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zavladala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rodbina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Wittelsbachov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oblasti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obdržala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vse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konca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1.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svetovne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vojne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emški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knezi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so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izvolili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tudi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dva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kralja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Rimsko-nemškega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cesarstva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nekoč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obdajalo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obzidje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katerega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so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danes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ostala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vrata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Isartor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jugovzhodu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Sendlinger Tor na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jugozahodu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najbolj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znana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Karlstor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zahodu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najstarejšega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mesta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ostavili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13.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14.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stoletju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današnje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dobila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prenovi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konec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18.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stoletja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mesto je zelo dobro ohranjeno in vredno ga je obiskati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Geschichte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Das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Wappen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3887788" cy="4706938"/>
          </a:xfrm>
        </p:spPr>
      </p:pic>
      <p:sp>
        <p:nvSpPr>
          <p:cNvPr id="4" name="Pravokotnik 3"/>
          <p:cNvSpPr/>
          <p:nvPr/>
        </p:nvSpPr>
        <p:spPr>
          <a:xfrm>
            <a:off x="5795963" y="2528888"/>
            <a:ext cx="10382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Mönch</a:t>
            </a:r>
          </a:p>
        </p:txBody>
      </p:sp>
      <p:cxnSp>
        <p:nvCxnSpPr>
          <p:cNvPr id="6" name="Raven puščični povezovalnik 5"/>
          <p:cNvCxnSpPr>
            <a:stCxn id="4" idx="1"/>
          </p:cNvCxnSpPr>
          <p:nvPr/>
        </p:nvCxnSpPr>
        <p:spPr>
          <a:xfrm flipH="1">
            <a:off x="5003800" y="2744788"/>
            <a:ext cx="792163" cy="10795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342900" indent="-34290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Das Oktoberfest</a:t>
            </a:r>
          </a:p>
          <a:p>
            <a:pPr marL="342900" indent="-34290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sl-S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größte Festival in Deutschland</a:t>
            </a:r>
            <a:endPara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MIO Leute besuchen das Festival jedes Jahr</a:t>
            </a:r>
          </a:p>
          <a:p>
            <a:pPr marL="342900" indent="-34290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Sie trinken 3</a:t>
            </a:r>
            <a:r>
              <a:rPr lang="sl-S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70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0 000 Liter Bier</a:t>
            </a:r>
          </a:p>
          <a:p>
            <a:pPr marL="342900" indent="-342900" algn="just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</a:rPr>
              <a:t>Anziehung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096269" cy="2096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559829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4512279"/>
            <a:ext cx="3091900" cy="231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Po meri 2">
      <a:dk1>
        <a:srgbClr val="FFC000"/>
      </a:dk1>
      <a:lt1>
        <a:srgbClr val="FFFFFF"/>
      </a:lt1>
      <a:dk2>
        <a:srgbClr val="FFCC00"/>
      </a:dk2>
      <a:lt2>
        <a:srgbClr val="E0DACC"/>
      </a:lt2>
      <a:accent1>
        <a:srgbClr val="FF0000"/>
      </a:accent1>
      <a:accent2>
        <a:srgbClr val="FFFF00"/>
      </a:accent2>
      <a:accent3>
        <a:srgbClr val="F2F72D"/>
      </a:accent3>
      <a:accent4>
        <a:srgbClr val="FFFF99"/>
      </a:accent4>
      <a:accent5>
        <a:srgbClr val="FFCC00"/>
      </a:accent5>
      <a:accent6>
        <a:srgbClr val="FF9900"/>
      </a:accent6>
      <a:hlink>
        <a:srgbClr val="FFCC00"/>
      </a:hlink>
      <a:folHlink>
        <a:srgbClr val="FF330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1631</TotalTime>
  <Words>311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Predloga načrta</vt:lpstr>
      </vt:variant>
      <vt:variant>
        <vt:i4>12</vt:i4>
      </vt:variant>
      <vt:variant>
        <vt:lpstr>Naslovi diapozitivov</vt:lpstr>
      </vt:variant>
      <vt:variant>
        <vt:i4>16</vt:i4>
      </vt:variant>
    </vt:vector>
  </HeadingPairs>
  <TitlesOfParts>
    <vt:vector size="34" baseType="lpstr">
      <vt:lpstr>Corbel</vt:lpstr>
      <vt:lpstr>Arial</vt:lpstr>
      <vt:lpstr>Tunga</vt:lpstr>
      <vt:lpstr>Tahoma</vt:lpstr>
      <vt:lpstr>Calibri</vt:lpstr>
      <vt:lpstr>Comic Sans MS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München</vt:lpstr>
      <vt:lpstr>Über München</vt:lpstr>
      <vt:lpstr>Wirtschaft und Industrie</vt:lpstr>
      <vt:lpstr>Kultur und Kunst</vt:lpstr>
      <vt:lpstr>Bildung und Wissenschaft</vt:lpstr>
      <vt:lpstr>Sport</vt:lpstr>
      <vt:lpstr>Geschichte</vt:lpstr>
      <vt:lpstr>Das Wappen</vt:lpstr>
      <vt:lpstr>Anziehung</vt:lpstr>
      <vt:lpstr>Diapozitiv 10</vt:lpstr>
      <vt:lpstr>Vprašanja</vt:lpstr>
      <vt:lpstr>Diapozitiv 12</vt:lpstr>
      <vt:lpstr>Diapozitiv 13</vt:lpstr>
      <vt:lpstr>Diapozitiv 14</vt:lpstr>
      <vt:lpstr>Diapozitiv 15</vt:lpstr>
      <vt:lpstr>Diapozitiv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München</dc:title>
  <dc:creator>Romana</dc:creator>
  <cp:lastModifiedBy>3  TRIADA</cp:lastModifiedBy>
  <cp:revision>21</cp:revision>
  <dcterms:created xsi:type="dcterms:W3CDTF">2017-03-21T17:11:31Z</dcterms:created>
  <dcterms:modified xsi:type="dcterms:W3CDTF">2017-04-09T18:21:28Z</dcterms:modified>
</cp:coreProperties>
</file>