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6" r:id="rId20"/>
    <p:sldId id="277" r:id="rId21"/>
    <p:sldId id="278" r:id="rId22"/>
    <p:sldId id="279" r:id="rId23"/>
    <p:sldId id="280" r:id="rId24"/>
    <p:sldId id="284" r:id="rId25"/>
    <p:sldId id="282" r:id="rId26"/>
    <p:sldId id="285" r:id="rId27"/>
    <p:sldId id="281" r:id="rId28"/>
    <p:sldId id="286" r:id="rId29"/>
    <p:sldId id="283" r:id="rId3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CC7BF-4413-4421-90F0-53916D3644F3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718D8-6F66-4C90-A4D8-E6362A987080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E38F7-F1BB-4334-A5E7-EDB035DC4DFA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1E6A9-925B-4D09-A840-5D2E3B3FA62D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B67A5-DE94-4824-9C33-7C15E1900FF9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9B5DF-DF55-485B-8CBA-9BE273370EC9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50C09-A3A8-4BC7-B624-D0CC81ECCB93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BAF78-DA32-4CA2-BCB2-86C4E9CAE60E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D53CC-4525-4BE0-A045-51AA6659703F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B9BC9-B010-4DD0-ADA0-11FBA0F06D85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2DF0F-845A-4DC0-8657-1B1AB693540F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5C8300-E2E1-4273-B356-52A9BB3674D1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SCHULFÄCHER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Schule</a:t>
            </a:r>
            <a:r>
              <a:rPr lang="sl-SI" sz="2400" dirty="0"/>
              <a:t>- šola</a:t>
            </a:r>
          </a:p>
          <a:p>
            <a:r>
              <a:rPr lang="sl-SI" sz="2400" dirty="0" err="1"/>
              <a:t>das</a:t>
            </a:r>
            <a:r>
              <a:rPr lang="sl-SI" sz="2400" dirty="0"/>
              <a:t> </a:t>
            </a:r>
            <a:r>
              <a:rPr lang="sl-SI" sz="2400" dirty="0" err="1"/>
              <a:t>Fach</a:t>
            </a:r>
            <a:r>
              <a:rPr lang="sl-SI" sz="2400" dirty="0"/>
              <a:t> –predmet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Fächer</a:t>
            </a:r>
            <a:r>
              <a:rPr lang="sl-SI" sz="2400" dirty="0"/>
              <a:t> – predmeti</a:t>
            </a:r>
          </a:p>
          <a:p>
            <a:r>
              <a:rPr lang="sl-SI" sz="2400" dirty="0"/>
              <a:t> </a:t>
            </a:r>
            <a:r>
              <a:rPr lang="sl-SI" sz="2400" dirty="0" err="1"/>
              <a:t>der</a:t>
            </a:r>
            <a:r>
              <a:rPr lang="sl-SI" sz="2400" dirty="0"/>
              <a:t> </a:t>
            </a:r>
            <a:r>
              <a:rPr lang="sl-SI" sz="2400" dirty="0" err="1"/>
              <a:t>Stundenplan</a:t>
            </a:r>
            <a:r>
              <a:rPr lang="sl-SI" sz="2400" dirty="0"/>
              <a:t> – urnik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Stunde</a:t>
            </a:r>
            <a:r>
              <a:rPr lang="sl-SI" sz="2400" dirty="0"/>
              <a:t> –ura</a:t>
            </a:r>
          </a:p>
          <a:p>
            <a:r>
              <a:rPr lang="sl-SI" sz="2400" dirty="0" err="1"/>
              <a:t>der</a:t>
            </a:r>
            <a:r>
              <a:rPr lang="sl-SI" sz="2400" dirty="0"/>
              <a:t> Plan – načrt</a:t>
            </a:r>
          </a:p>
          <a:p>
            <a:r>
              <a:rPr lang="sl-SI" sz="2400" dirty="0" err="1"/>
              <a:t>das</a:t>
            </a:r>
            <a:r>
              <a:rPr lang="sl-SI" sz="2400" dirty="0"/>
              <a:t> </a:t>
            </a:r>
            <a:r>
              <a:rPr lang="sl-SI" sz="2400" dirty="0" err="1"/>
              <a:t>Lieblingsfach</a:t>
            </a:r>
            <a:r>
              <a:rPr lang="sl-SI" sz="2400" dirty="0"/>
              <a:t> – najljubši predmet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Vorstunde</a:t>
            </a:r>
            <a:r>
              <a:rPr lang="sl-SI" sz="2400" dirty="0"/>
              <a:t> – predura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Klassenstunde</a:t>
            </a:r>
            <a:r>
              <a:rPr lang="sl-SI" sz="2400" dirty="0"/>
              <a:t> – RU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Ethik</a:t>
            </a:r>
            <a:r>
              <a:rPr lang="sl-SI" sz="2400" dirty="0"/>
              <a:t> – etika</a:t>
            </a:r>
          </a:p>
          <a:p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/>
              <a:t>Technik</a:t>
            </a:r>
            <a:r>
              <a:rPr lang="sl-SI" sz="2400" dirty="0"/>
              <a:t> </a:t>
            </a:r>
            <a:r>
              <a:rPr lang="sl-SI" sz="2400" dirty="0" err="1"/>
              <a:t>und</a:t>
            </a:r>
            <a:r>
              <a:rPr lang="sl-SI" sz="2400" dirty="0"/>
              <a:t> </a:t>
            </a:r>
            <a:r>
              <a:rPr lang="sl-SI" sz="2400" dirty="0" err="1"/>
              <a:t>Technologie</a:t>
            </a:r>
            <a:endParaRPr lang="sl-SI" sz="24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385665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Musik</a:t>
            </a:r>
          </a:p>
        </p:txBody>
      </p:sp>
      <p:sp>
        <p:nvSpPr>
          <p:cNvPr id="33797" name="Music"/>
          <p:cNvSpPr>
            <a:spLocks noEditPoints="1" noChangeArrowheads="1"/>
          </p:cNvSpPr>
          <p:nvPr/>
        </p:nvSpPr>
        <p:spPr bwMode="auto">
          <a:xfrm>
            <a:off x="2411413" y="1773238"/>
            <a:ext cx="4176712" cy="3743325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Informatik</a:t>
            </a:r>
          </a:p>
        </p:txBody>
      </p:sp>
      <p:pic>
        <p:nvPicPr>
          <p:cNvPr id="35845" name="Picture 5" descr="j019538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12988" y="1557338"/>
            <a:ext cx="4160837" cy="42481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Kochen</a:t>
            </a:r>
          </a:p>
        </p:txBody>
      </p:sp>
      <p:pic>
        <p:nvPicPr>
          <p:cNvPr id="38919" name="Picture 7" descr="qum4qe2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43213" y="1916113"/>
            <a:ext cx="3895725" cy="45053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Physik</a:t>
            </a:r>
          </a:p>
        </p:txBody>
      </p:sp>
      <p:pic>
        <p:nvPicPr>
          <p:cNvPr id="43013" name="Picture 5" descr="zrp14gey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7300" y="2033588"/>
            <a:ext cx="2438400" cy="3657600"/>
          </a:xfrm>
          <a:noFill/>
          <a:ln/>
        </p:spPr>
      </p:pic>
      <p:pic>
        <p:nvPicPr>
          <p:cNvPr id="43015" name="Picture 7" descr="oruyguzr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51425" y="1600200"/>
            <a:ext cx="3230563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Biologie</a:t>
            </a:r>
          </a:p>
        </p:txBody>
      </p:sp>
      <p:pic>
        <p:nvPicPr>
          <p:cNvPr id="47109" name="Picture 5" descr="4t__gkut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52663" y="1600200"/>
            <a:ext cx="4638675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Chemie</a:t>
            </a:r>
          </a:p>
        </p:txBody>
      </p:sp>
      <p:pic>
        <p:nvPicPr>
          <p:cNvPr id="50181" name="Picture 5" descr="j035163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17838" y="1844675"/>
            <a:ext cx="3382962" cy="43926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Theater</a:t>
            </a:r>
          </a:p>
        </p:txBody>
      </p:sp>
      <p:pic>
        <p:nvPicPr>
          <p:cNvPr id="53253" name="Picture 5" descr="j008929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1484313"/>
            <a:ext cx="3440112" cy="2560637"/>
          </a:xfrm>
          <a:noFill/>
          <a:ln/>
        </p:spPr>
      </p:pic>
      <p:pic>
        <p:nvPicPr>
          <p:cNvPr id="53255" name="Picture 7" descr="j021651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84888" y="3141663"/>
            <a:ext cx="2281237" cy="26400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Religion</a:t>
            </a:r>
          </a:p>
        </p:txBody>
      </p:sp>
      <p:pic>
        <p:nvPicPr>
          <p:cNvPr id="57349" name="Picture 5" descr="j02405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93975" y="1700213"/>
            <a:ext cx="4017963" cy="43926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Ich mache gern</a:t>
            </a: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3203575" y="2781300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Ich mache sehr gern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08175" y="3141663"/>
            <a:ext cx="2374900" cy="18319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4716463" y="3068638"/>
            <a:ext cx="2160587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Mathematik</a:t>
            </a:r>
            <a:r>
              <a:rPr lang="sl-SI" dirty="0" smtClean="0"/>
              <a:t>/</a:t>
            </a:r>
            <a:r>
              <a:rPr lang="de-DE" dirty="0" smtClean="0"/>
              <a:t>Mathe</a:t>
            </a:r>
            <a:endParaRPr lang="de-DE" dirty="0"/>
          </a:p>
        </p:txBody>
      </p:sp>
      <p:pic>
        <p:nvPicPr>
          <p:cNvPr id="2053" name="Picture 5" descr="dklqvgqm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00375" y="1773238"/>
            <a:ext cx="3305175" cy="43926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Ich mache besonders gern</a:t>
            </a:r>
          </a:p>
        </p:txBody>
      </p:sp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6372225" y="3141663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3492500" y="3068638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0664" name="AutoShape 8"/>
          <p:cNvSpPr>
            <a:spLocks noChangeArrowheads="1"/>
          </p:cNvSpPr>
          <p:nvPr/>
        </p:nvSpPr>
        <p:spPr bwMode="auto">
          <a:xfrm>
            <a:off x="684213" y="3068638"/>
            <a:ext cx="2160587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Ich mache nicht so gern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851275" y="3068638"/>
            <a:ext cx="122396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Ich mache gar nicht gern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916238" y="3068638"/>
            <a:ext cx="12239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4859338" y="3068638"/>
            <a:ext cx="12239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1"/>
              <a:t>Ich mache </a:t>
            </a:r>
            <a:r>
              <a:rPr lang="sl-SI" noProof="1">
                <a:cs typeface="Arial" charset="0"/>
              </a:rPr>
              <a:t>überhaupt nicht gern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3851275" y="3168650"/>
            <a:ext cx="122396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2268538" y="3141663"/>
            <a:ext cx="12239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5651500" y="3168650"/>
            <a:ext cx="122396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115093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pic>
        <p:nvPicPr>
          <p:cNvPr id="77829" name="Picture 5" descr="j02975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1557338"/>
            <a:ext cx="5975350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23850" y="260350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323850" y="2492375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75782" name="Picture 6" descr="EN0103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620713"/>
            <a:ext cx="4679950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468313" y="2060575"/>
            <a:ext cx="115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468313" y="476250"/>
            <a:ext cx="115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pic>
        <p:nvPicPr>
          <p:cNvPr id="78854" name="Picture 6" descr="j02165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765175"/>
            <a:ext cx="3402012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468313" y="692150"/>
            <a:ext cx="2160587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74757" name="Picture 5" descr="benyfebc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692150"/>
            <a:ext cx="3732212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95288" y="4005263"/>
            <a:ext cx="115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95288" y="2205038"/>
            <a:ext cx="115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468313" y="476250"/>
            <a:ext cx="115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600" b="1"/>
              <a:t>X</a:t>
            </a:r>
          </a:p>
        </p:txBody>
      </p:sp>
      <p:pic>
        <p:nvPicPr>
          <p:cNvPr id="79879" name="Picture 7" descr="4t__gku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692150"/>
            <a:ext cx="46386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323850" y="260350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323850" y="2492375"/>
            <a:ext cx="2160588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395288" y="4581525"/>
            <a:ext cx="2160587" cy="20161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76807" name="Picture 7" descr="pnyqx2if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765175"/>
            <a:ext cx="4276725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Franz</a:t>
            </a:r>
            <a:r>
              <a:rPr lang="de-DE">
                <a:cs typeface="Arial" charset="0"/>
              </a:rPr>
              <a:t>ösisch</a:t>
            </a:r>
          </a:p>
        </p:txBody>
      </p:sp>
      <p:pic>
        <p:nvPicPr>
          <p:cNvPr id="6149" name="Picture 5" descr="j0157763"/>
          <p:cNvPicPr>
            <a:picLocks noGrp="1" noChangeAspect="1" noChangeArrowheads="1"/>
          </p:cNvPicPr>
          <p:nvPr>
            <p:ph sz="half" idx="1"/>
          </p:nvPr>
        </p:nvPicPr>
        <p:blipFill>
          <a:blip cstate="print"/>
          <a:srcRect/>
          <a:stretch>
            <a:fillRect/>
          </a:stretch>
        </p:blipFill>
        <p:spPr>
          <a:xfrm>
            <a:off x="900113" y="2924175"/>
            <a:ext cx="3070225" cy="3097213"/>
          </a:xfrm>
          <a:noFill/>
          <a:ln/>
        </p:spPr>
      </p:pic>
      <p:pic>
        <p:nvPicPr>
          <p:cNvPr id="6152" name="Picture 8" descr="nku0lrqp[1]"/>
          <p:cNvPicPr>
            <a:picLocks noGrp="1" noChangeAspect="1" noChangeArrowheads="1"/>
          </p:cNvPicPr>
          <p:nvPr>
            <p:ph sz="half" idx="2"/>
          </p:nvPr>
        </p:nvPicPr>
        <p:blipFill>
          <a:blip cstate="print"/>
          <a:srcRect/>
          <a:stretch>
            <a:fillRect/>
          </a:stretch>
        </p:blipFill>
        <p:spPr>
          <a:xfrm>
            <a:off x="5724525" y="1628775"/>
            <a:ext cx="2819400" cy="18923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Deutsch</a:t>
            </a:r>
          </a:p>
        </p:txBody>
      </p:sp>
      <p:pic>
        <p:nvPicPr>
          <p:cNvPr id="10245" name="Picture 5" descr="pnyqx2if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33638" y="2128838"/>
            <a:ext cx="4276725" cy="34686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Englisch</a:t>
            </a:r>
          </a:p>
        </p:txBody>
      </p:sp>
      <p:pic>
        <p:nvPicPr>
          <p:cNvPr id="13317" name="Picture 5" descr="slg1wwvh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412875"/>
            <a:ext cx="4038600" cy="2438400"/>
          </a:xfrm>
          <a:noFill/>
          <a:ln/>
        </p:spPr>
      </p:pic>
      <p:pic>
        <p:nvPicPr>
          <p:cNvPr id="13319" name="Picture 7" descr="illy2djb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87900" y="3429000"/>
            <a:ext cx="4038600" cy="306863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Kunst</a:t>
            </a:r>
          </a:p>
        </p:txBody>
      </p:sp>
      <p:pic>
        <p:nvPicPr>
          <p:cNvPr id="17413" name="Picture 5" descr="EN01036_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24075" y="1844675"/>
            <a:ext cx="4679950" cy="43672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Erdkunde</a:t>
            </a:r>
            <a:r>
              <a:rPr lang="sl-SI" dirty="0" smtClean="0"/>
              <a:t>/</a:t>
            </a:r>
            <a:r>
              <a:rPr lang="sl-SI" dirty="0" err="1" smtClean="0"/>
              <a:t>Geografie</a:t>
            </a:r>
            <a:endParaRPr lang="de-DE" dirty="0"/>
          </a:p>
        </p:txBody>
      </p:sp>
      <p:pic>
        <p:nvPicPr>
          <p:cNvPr id="21511" name="Picture 7" descr="benyfebc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87625" y="1700213"/>
            <a:ext cx="3732213" cy="4105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Geschichte</a:t>
            </a:r>
          </a:p>
        </p:txBody>
      </p:sp>
      <p:pic>
        <p:nvPicPr>
          <p:cNvPr id="25605" name="Picture 5" descr="iqzsljmk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781175"/>
            <a:ext cx="3671887" cy="3671888"/>
          </a:xfrm>
          <a:noFill/>
          <a:ln/>
        </p:spPr>
      </p:pic>
      <p:pic>
        <p:nvPicPr>
          <p:cNvPr id="25607" name="Picture 7" descr="k20ztzjj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67388" y="1600200"/>
            <a:ext cx="1800225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Sport</a:t>
            </a:r>
          </a:p>
        </p:txBody>
      </p:sp>
      <p:pic>
        <p:nvPicPr>
          <p:cNvPr id="29701" name="Picture 5" descr="j030565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8350" y="1412875"/>
            <a:ext cx="3184525" cy="3359150"/>
          </a:xfrm>
          <a:noFill/>
          <a:ln/>
        </p:spPr>
      </p:pic>
      <p:pic>
        <p:nvPicPr>
          <p:cNvPr id="29703" name="Picture 7" descr="j029976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651500" y="3933825"/>
            <a:ext cx="3008313" cy="24780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102</Words>
  <Application>Microsoft Office PowerPoint</Application>
  <PresentationFormat>Diaprojekcija na zaslonu (4:3)</PresentationFormat>
  <Paragraphs>46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29</vt:i4>
      </vt:variant>
    </vt:vector>
  </HeadingPairs>
  <TitlesOfParts>
    <vt:vector size="30" baseType="lpstr">
      <vt:lpstr>Default Design</vt:lpstr>
      <vt:lpstr>SCHULFÄCHER</vt:lpstr>
      <vt:lpstr>Mathematik/Mathe</vt:lpstr>
      <vt:lpstr>Französisch</vt:lpstr>
      <vt:lpstr>Deutsch</vt:lpstr>
      <vt:lpstr>Englisch</vt:lpstr>
      <vt:lpstr>Kunst</vt:lpstr>
      <vt:lpstr>Erdkunde/Geografie</vt:lpstr>
      <vt:lpstr>Geschichte</vt:lpstr>
      <vt:lpstr>Sport</vt:lpstr>
      <vt:lpstr>Musik</vt:lpstr>
      <vt:lpstr>Informatik</vt:lpstr>
      <vt:lpstr>Kochen</vt:lpstr>
      <vt:lpstr>Physik</vt:lpstr>
      <vt:lpstr>Biologie</vt:lpstr>
      <vt:lpstr>Chemie</vt:lpstr>
      <vt:lpstr>Theater</vt:lpstr>
      <vt:lpstr>Religion</vt:lpstr>
      <vt:lpstr>Ich mache gern</vt:lpstr>
      <vt:lpstr>Ich mache sehr gern</vt:lpstr>
      <vt:lpstr>Ich mache besonders gern</vt:lpstr>
      <vt:lpstr>Ich mache nicht so gern</vt:lpstr>
      <vt:lpstr>Ich mache gar nicht gern</vt:lpstr>
      <vt:lpstr>Ich mache überhaupt nicht gern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</dc:title>
  <dc:creator>clerehugh</dc:creator>
  <cp:lastModifiedBy>Admin</cp:lastModifiedBy>
  <cp:revision>13</cp:revision>
  <dcterms:created xsi:type="dcterms:W3CDTF">2003-11-03T18:47:48Z</dcterms:created>
  <dcterms:modified xsi:type="dcterms:W3CDTF">2017-04-13T09:56:42Z</dcterms:modified>
</cp:coreProperties>
</file>