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001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043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553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931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771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935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3791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165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821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668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438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B2B82-AFF0-4FBE-B0DD-A1A1BECDA6D9}" type="datetimeFigureOut">
              <a:rPr lang="sl-SI" smtClean="0"/>
              <a:t>26.1.2017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250EF-A858-4BFA-BFAD-04126A0794B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851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MODALNI GLAGOLI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MODALVERBEN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5215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PRAVILO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 modalnih gl. imamo </a:t>
            </a:r>
            <a:r>
              <a:rPr lang="sl-SI" dirty="0" err="1" smtClean="0"/>
              <a:t>ponavadi</a:t>
            </a:r>
            <a:r>
              <a:rPr lang="sl-SI" dirty="0" smtClean="0"/>
              <a:t> še en glagol v povedi, ki stoji </a:t>
            </a:r>
            <a:r>
              <a:rPr lang="sl-SI" dirty="0" smtClean="0">
                <a:solidFill>
                  <a:srgbClr val="FF0000"/>
                </a:solidFill>
              </a:rPr>
              <a:t>na koncu povedi </a:t>
            </a:r>
            <a:r>
              <a:rPr lang="sl-SI" dirty="0" smtClean="0"/>
              <a:t>v nedoločniku </a:t>
            </a:r>
            <a:r>
              <a:rPr lang="sl-SI" dirty="0" smtClean="0">
                <a:solidFill>
                  <a:srgbClr val="FF0000"/>
                </a:solidFill>
              </a:rPr>
              <a:t>(-en).</a:t>
            </a:r>
          </a:p>
          <a:p>
            <a:r>
              <a:rPr lang="sl-SI" dirty="0" smtClean="0">
                <a:solidFill>
                  <a:srgbClr val="7030A0"/>
                </a:solidFill>
              </a:rPr>
              <a:t>Modalni gl. pa je na 2. mestu </a:t>
            </a:r>
            <a:r>
              <a:rPr lang="sl-SI" dirty="0" smtClean="0"/>
              <a:t>v povedi in ga spregamo.</a:t>
            </a:r>
          </a:p>
          <a:p>
            <a:r>
              <a:rPr lang="sl-SI" dirty="0" err="1" smtClean="0"/>
              <a:t>Ich</a:t>
            </a:r>
            <a:r>
              <a:rPr lang="sl-SI" dirty="0" smtClean="0"/>
              <a:t> </a:t>
            </a:r>
            <a:r>
              <a:rPr lang="sl-SI" b="1" dirty="0" err="1" smtClean="0">
                <a:solidFill>
                  <a:srgbClr val="7030A0"/>
                </a:solidFill>
              </a:rPr>
              <a:t>kann</a:t>
            </a:r>
            <a:r>
              <a:rPr lang="sl-SI" b="1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/>
              <a:t>sehr</a:t>
            </a:r>
            <a:r>
              <a:rPr lang="sl-SI" dirty="0" smtClean="0"/>
              <a:t> </a:t>
            </a:r>
            <a:r>
              <a:rPr lang="sl-SI" dirty="0" err="1" smtClean="0"/>
              <a:t>gut</a:t>
            </a:r>
            <a:r>
              <a:rPr lang="sl-SI" dirty="0" smtClean="0"/>
              <a:t> </a:t>
            </a:r>
            <a:r>
              <a:rPr lang="sl-SI" dirty="0" err="1" smtClean="0">
                <a:solidFill>
                  <a:srgbClr val="FF0000"/>
                </a:solidFill>
              </a:rPr>
              <a:t>schwimmen</a:t>
            </a:r>
            <a:r>
              <a:rPr lang="sl-SI" dirty="0" smtClean="0">
                <a:solidFill>
                  <a:srgbClr val="FF0000"/>
                </a:solidFill>
              </a:rPr>
              <a:t>.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8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 JA/NEIN –vprašanjih stoji </a:t>
            </a:r>
            <a:r>
              <a:rPr lang="sl-SI" dirty="0" smtClean="0">
                <a:solidFill>
                  <a:srgbClr val="7030A0"/>
                </a:solidFill>
              </a:rPr>
              <a:t>modalni glagol na 1. mestu</a:t>
            </a:r>
            <a:r>
              <a:rPr lang="sl-SI" dirty="0" smtClean="0"/>
              <a:t> v vprašanju, nedoločni</a:t>
            </a:r>
            <a:r>
              <a:rPr lang="en-US" dirty="0" smtClean="0"/>
              <a:t>k</a:t>
            </a:r>
            <a:r>
              <a:rPr lang="sl-SI" dirty="0" smtClean="0"/>
              <a:t> pa na koncu povedi.</a:t>
            </a:r>
          </a:p>
          <a:p>
            <a:r>
              <a:rPr lang="sl-SI" dirty="0" err="1" smtClean="0">
                <a:solidFill>
                  <a:srgbClr val="7030A0"/>
                </a:solidFill>
              </a:rPr>
              <a:t>Kannst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/>
              <a:t>du</a:t>
            </a:r>
            <a:r>
              <a:rPr lang="sl-SI" dirty="0" smtClean="0"/>
              <a:t> </a:t>
            </a:r>
            <a:r>
              <a:rPr lang="sl-SI" dirty="0" err="1" smtClean="0"/>
              <a:t>gut</a:t>
            </a:r>
            <a:r>
              <a:rPr lang="sl-SI" dirty="0" smtClean="0"/>
              <a:t> Rad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fahren</a:t>
            </a:r>
            <a:r>
              <a:rPr lang="sl-SI" dirty="0" smtClean="0"/>
              <a:t>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4170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KÖNNEN= </a:t>
            </a:r>
            <a:r>
              <a:rPr lang="en-US" dirty="0" err="1"/>
              <a:t>moči</a:t>
            </a:r>
            <a:r>
              <a:rPr lang="en-US" dirty="0"/>
              <a:t> , </a:t>
            </a:r>
            <a:r>
              <a:rPr lang="en-US" dirty="0" err="1"/>
              <a:t>znati</a:t>
            </a:r>
            <a:endParaRPr lang="sl-SI" dirty="0"/>
          </a:p>
          <a:p>
            <a:pPr marL="0" indent="0">
              <a:buNone/>
            </a:pPr>
            <a:r>
              <a:rPr lang="en-US" dirty="0"/>
              <a:t>       EDNINA	</a:t>
            </a:r>
            <a:r>
              <a:rPr lang="sl-SI" dirty="0" smtClean="0"/>
              <a:t>        </a:t>
            </a:r>
            <a:r>
              <a:rPr lang="en-US" dirty="0" smtClean="0"/>
              <a:t>MNOŽINA</a:t>
            </a:r>
            <a:endParaRPr lang="sl-SI" dirty="0"/>
          </a:p>
          <a:p>
            <a:pPr marL="0" lvl="0" indent="0">
              <a:buNone/>
            </a:pPr>
            <a:r>
              <a:rPr lang="sl-SI" dirty="0" smtClean="0"/>
              <a:t>1. </a:t>
            </a:r>
            <a:r>
              <a:rPr lang="en-US" dirty="0" err="1" smtClean="0"/>
              <a:t>ich</a:t>
            </a:r>
            <a:r>
              <a:rPr lang="en-US" dirty="0" smtClean="0"/>
              <a:t> </a:t>
            </a:r>
            <a:r>
              <a:rPr lang="en-US" dirty="0" err="1"/>
              <a:t>kann</a:t>
            </a:r>
            <a:r>
              <a:rPr lang="en-US" dirty="0"/>
              <a:t>                      1. </a:t>
            </a: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können</a:t>
            </a:r>
            <a:endParaRPr lang="sl-SI" dirty="0"/>
          </a:p>
          <a:p>
            <a:pPr marL="0" lvl="0" indent="0">
              <a:buNone/>
            </a:pPr>
            <a:r>
              <a:rPr lang="sl-SI" dirty="0" smtClean="0"/>
              <a:t>2. </a:t>
            </a:r>
            <a:r>
              <a:rPr lang="en-US" dirty="0" smtClean="0"/>
              <a:t>du </a:t>
            </a:r>
            <a:r>
              <a:rPr lang="en-US" dirty="0" err="1"/>
              <a:t>kannst</a:t>
            </a:r>
            <a:r>
              <a:rPr lang="en-US" dirty="0"/>
              <a:t>		 </a:t>
            </a:r>
            <a:r>
              <a:rPr lang="en-US" dirty="0" smtClean="0"/>
              <a:t> </a:t>
            </a:r>
            <a:r>
              <a:rPr lang="en-US" dirty="0"/>
              <a:t>2.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könnt</a:t>
            </a:r>
            <a:endParaRPr lang="sl-SI" dirty="0"/>
          </a:p>
          <a:p>
            <a:pPr marL="0" lvl="0" indent="0">
              <a:buNone/>
            </a:pPr>
            <a:r>
              <a:rPr lang="sl-SI" dirty="0" smtClean="0"/>
              <a:t>3.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kann</a:t>
            </a:r>
            <a:r>
              <a:rPr lang="en-US" dirty="0"/>
              <a:t>                       3. </a:t>
            </a:r>
            <a:r>
              <a:rPr lang="en-US" dirty="0" err="1"/>
              <a:t>sie</a:t>
            </a:r>
            <a:r>
              <a:rPr lang="en-US" dirty="0"/>
              <a:t> /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können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err="1" smtClean="0"/>
              <a:t>Ich</a:t>
            </a:r>
            <a:r>
              <a:rPr lang="en-US" dirty="0" smtClean="0"/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kann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sehr</a:t>
            </a:r>
            <a:r>
              <a:rPr lang="en-US" dirty="0"/>
              <a:t> gut </a:t>
            </a:r>
            <a:r>
              <a:rPr lang="en-US" u="sng" dirty="0" err="1">
                <a:solidFill>
                  <a:srgbClr val="7030A0"/>
                </a:solidFill>
              </a:rPr>
              <a:t>schwimm</a:t>
            </a:r>
            <a:r>
              <a:rPr lang="en-US" b="1" u="sng" dirty="0" err="1">
                <a:solidFill>
                  <a:srgbClr val="7030A0"/>
                </a:solidFill>
              </a:rPr>
              <a:t>en</a:t>
            </a:r>
            <a:r>
              <a:rPr lang="en-US" b="1" u="sng" dirty="0">
                <a:solidFill>
                  <a:srgbClr val="7030A0"/>
                </a:solidFill>
              </a:rPr>
              <a:t>.</a:t>
            </a:r>
            <a:endParaRPr lang="sl-SI" dirty="0">
              <a:solidFill>
                <a:srgbClr val="7030A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1484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wollen</a:t>
            </a:r>
            <a:r>
              <a:rPr lang="en-US" b="1" dirty="0"/>
              <a:t> = </a:t>
            </a:r>
            <a:r>
              <a:rPr lang="en-US" b="1" dirty="0" err="1"/>
              <a:t>želeti</a:t>
            </a:r>
            <a:endParaRPr lang="sl-SI" dirty="0"/>
          </a:p>
          <a:p>
            <a:pPr marL="0" indent="0">
              <a:buNone/>
            </a:pPr>
            <a:r>
              <a:rPr lang="en-US" b="1" dirty="0"/>
              <a:t>EDNINA				</a:t>
            </a:r>
            <a:r>
              <a:rPr lang="sl-SI" b="1" dirty="0" smtClean="0"/>
              <a:t>         </a:t>
            </a:r>
            <a:r>
              <a:rPr lang="en-US" b="1" dirty="0" smtClean="0"/>
              <a:t>MNOŽINA</a:t>
            </a:r>
            <a:endParaRPr lang="sl-SI" dirty="0"/>
          </a:p>
          <a:p>
            <a:pPr lvl="0"/>
            <a:r>
              <a:rPr lang="en-US" dirty="0" err="1"/>
              <a:t>ich</a:t>
            </a:r>
            <a:r>
              <a:rPr lang="en-US" dirty="0"/>
              <a:t> will				</a:t>
            </a:r>
            <a:r>
              <a:rPr lang="en-US" dirty="0" smtClean="0"/>
              <a:t>1.wir </a:t>
            </a:r>
            <a:r>
              <a:rPr lang="en-US" dirty="0" err="1"/>
              <a:t>wollen</a:t>
            </a:r>
            <a:endParaRPr lang="sl-SI" dirty="0"/>
          </a:p>
          <a:p>
            <a:pPr lvl="0"/>
            <a:r>
              <a:rPr lang="en-US" dirty="0"/>
              <a:t>du </a:t>
            </a:r>
            <a:r>
              <a:rPr lang="en-US" dirty="0" err="1"/>
              <a:t>willst</a:t>
            </a:r>
            <a:r>
              <a:rPr lang="en-US" dirty="0"/>
              <a:t>				</a:t>
            </a: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wollt</a:t>
            </a:r>
            <a:endParaRPr lang="sl-SI" dirty="0"/>
          </a:p>
          <a:p>
            <a:pPr lvl="0"/>
            <a:r>
              <a:rPr lang="en-US" dirty="0" err="1"/>
              <a:t>er</a:t>
            </a:r>
            <a:r>
              <a:rPr lang="en-US" dirty="0"/>
              <a:t> will				</a:t>
            </a: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Sie</a:t>
            </a:r>
            <a:r>
              <a:rPr lang="en-US" dirty="0"/>
              <a:t>/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wollen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Tim </a:t>
            </a:r>
            <a:r>
              <a:rPr lang="sl-SI" b="1" dirty="0" err="1" smtClean="0">
                <a:solidFill>
                  <a:srgbClr val="FF0000"/>
                </a:solidFill>
              </a:rPr>
              <a:t>will</a:t>
            </a:r>
            <a:r>
              <a:rPr lang="sl-SI" b="1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/>
              <a:t>Tennis</a:t>
            </a:r>
            <a:r>
              <a:rPr lang="sl-SI" dirty="0" smtClean="0"/>
              <a:t> </a:t>
            </a:r>
            <a:r>
              <a:rPr lang="sl-SI" dirty="0" err="1" smtClean="0"/>
              <a:t>spielen</a:t>
            </a:r>
            <a:r>
              <a:rPr lang="sl-SI" dirty="0" smtClean="0"/>
              <a:t> </a:t>
            </a:r>
            <a:r>
              <a:rPr lang="sl-SI" dirty="0" err="1" smtClean="0">
                <a:solidFill>
                  <a:srgbClr val="7030A0"/>
                </a:solidFill>
              </a:rPr>
              <a:t>lernen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466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müssen</a:t>
            </a:r>
            <a:r>
              <a:rPr lang="en-US" dirty="0"/>
              <a:t> = </a:t>
            </a:r>
            <a:r>
              <a:rPr lang="en-US" dirty="0" err="1"/>
              <a:t>morati</a:t>
            </a:r>
            <a:endParaRPr lang="sl-SI" dirty="0"/>
          </a:p>
          <a:p>
            <a:pPr marL="0" indent="0">
              <a:buNone/>
            </a:pPr>
            <a:r>
              <a:rPr lang="sl-SI" dirty="0" smtClean="0"/>
              <a:t>   </a:t>
            </a:r>
            <a:r>
              <a:rPr lang="en-US" dirty="0" smtClean="0"/>
              <a:t>EDNINA</a:t>
            </a:r>
            <a:r>
              <a:rPr lang="en-US" dirty="0"/>
              <a:t>				</a:t>
            </a:r>
            <a:r>
              <a:rPr lang="sl-SI" dirty="0" smtClean="0"/>
              <a:t>    </a:t>
            </a:r>
            <a:r>
              <a:rPr lang="en-US" dirty="0" smtClean="0"/>
              <a:t>MNOŽINA</a:t>
            </a:r>
            <a:endParaRPr lang="sl-SI" dirty="0"/>
          </a:p>
          <a:p>
            <a:pPr marL="0" lvl="0" indent="0">
              <a:buNone/>
            </a:pPr>
            <a:r>
              <a:rPr lang="sl-SI" dirty="0" smtClean="0"/>
              <a:t>1. </a:t>
            </a:r>
            <a:r>
              <a:rPr lang="en-US" dirty="0" err="1" smtClean="0"/>
              <a:t>ich</a:t>
            </a:r>
            <a:r>
              <a:rPr lang="en-US" dirty="0" smtClean="0"/>
              <a:t> </a:t>
            </a:r>
            <a:r>
              <a:rPr lang="en-US" dirty="0"/>
              <a:t>muss			</a:t>
            </a: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müssen</a:t>
            </a:r>
            <a:endParaRPr lang="sl-SI" dirty="0"/>
          </a:p>
          <a:p>
            <a:pPr marL="0" lvl="0" indent="0">
              <a:buNone/>
            </a:pPr>
            <a:r>
              <a:rPr lang="sl-SI" dirty="0" smtClean="0"/>
              <a:t>2. </a:t>
            </a:r>
            <a:r>
              <a:rPr lang="en-US" dirty="0" smtClean="0"/>
              <a:t>du </a:t>
            </a:r>
            <a:r>
              <a:rPr lang="en-US" dirty="0" err="1"/>
              <a:t>musst</a:t>
            </a:r>
            <a:r>
              <a:rPr lang="en-US" dirty="0"/>
              <a:t>			</a:t>
            </a: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müsst</a:t>
            </a:r>
            <a:endParaRPr lang="sl-SI" dirty="0"/>
          </a:p>
          <a:p>
            <a:pPr marL="0" lvl="0" indent="0">
              <a:buNone/>
            </a:pPr>
            <a:r>
              <a:rPr lang="sl-SI" dirty="0" smtClean="0"/>
              <a:t>3.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/>
              <a:t>muss				3. </a:t>
            </a:r>
            <a:r>
              <a:rPr lang="en-US" dirty="0" err="1"/>
              <a:t>Sie</a:t>
            </a:r>
            <a:r>
              <a:rPr lang="en-US" dirty="0"/>
              <a:t>/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müssen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Ich</a:t>
            </a:r>
            <a:r>
              <a:rPr lang="sl-SI" dirty="0" smtClean="0"/>
              <a:t> </a:t>
            </a:r>
            <a:r>
              <a:rPr lang="sl-SI" dirty="0" err="1" smtClean="0"/>
              <a:t>muss</a:t>
            </a:r>
            <a:r>
              <a:rPr lang="sl-SI" dirty="0" smtClean="0"/>
              <a:t>  2 </a:t>
            </a:r>
            <a:r>
              <a:rPr lang="sl-SI" dirty="0" err="1" smtClean="0"/>
              <a:t>Stunden</a:t>
            </a:r>
            <a:r>
              <a:rPr lang="sl-SI" dirty="0" smtClean="0"/>
              <a:t> </a:t>
            </a:r>
            <a:r>
              <a:rPr lang="sl-SI" dirty="0" err="1" smtClean="0"/>
              <a:t>pro</a:t>
            </a:r>
            <a:r>
              <a:rPr lang="sl-SI" dirty="0" smtClean="0"/>
              <a:t> </a:t>
            </a:r>
            <a:r>
              <a:rPr lang="sl-SI" dirty="0" err="1" smtClean="0"/>
              <a:t>Tag</a:t>
            </a:r>
            <a:r>
              <a:rPr lang="sl-SI" dirty="0" smtClean="0"/>
              <a:t> </a:t>
            </a:r>
            <a:r>
              <a:rPr lang="sl-SI" dirty="0" err="1" smtClean="0"/>
              <a:t>reiten</a:t>
            </a:r>
            <a:r>
              <a:rPr lang="sl-SI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833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SOLLEN = NAJ BI</a:t>
            </a:r>
          </a:p>
          <a:p>
            <a:pPr marL="0" indent="0">
              <a:buNone/>
            </a:pPr>
            <a:r>
              <a:rPr lang="en-US" dirty="0" smtClean="0"/>
              <a:t>EDNINA				MNOŽINA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ich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soll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				1.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wir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sollen</a:t>
            </a: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dirty="0"/>
              <a:t>d</a:t>
            </a:r>
            <a:r>
              <a:rPr lang="en-US" dirty="0" smtClean="0"/>
              <a:t>u </a:t>
            </a:r>
            <a:r>
              <a:rPr lang="en-US" dirty="0" err="1" smtClean="0"/>
              <a:t>sollst</a:t>
            </a:r>
            <a:r>
              <a:rPr lang="en-US" dirty="0" smtClean="0"/>
              <a:t>			2. </a:t>
            </a:r>
            <a:r>
              <a:rPr lang="en-US" dirty="0" err="1" smtClean="0"/>
              <a:t>ihr</a:t>
            </a:r>
            <a:r>
              <a:rPr lang="en-US" dirty="0" smtClean="0"/>
              <a:t> </a:t>
            </a:r>
            <a:r>
              <a:rPr lang="en-US" dirty="0" err="1" smtClean="0"/>
              <a:t>sollt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soll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				3.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sie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Sie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sollen</a:t>
            </a: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Ich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soll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/>
              <a:t>viel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asser </a:t>
            </a:r>
            <a:r>
              <a:rPr lang="en-US" b="1" dirty="0" err="1" smtClean="0">
                <a:solidFill>
                  <a:srgbClr val="7030A0"/>
                </a:solidFill>
              </a:rPr>
              <a:t>trinken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686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DÜRFEN = </a:t>
            </a:r>
            <a:r>
              <a:rPr lang="en-US" dirty="0" err="1" smtClean="0"/>
              <a:t>smeti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EDNINA				MNOŽINA</a:t>
            </a:r>
          </a:p>
          <a:p>
            <a:pPr marL="514350" indent="-514350">
              <a:buAutoNum type="arabicPeriod"/>
            </a:pPr>
            <a:r>
              <a:rPr lang="en-US" dirty="0" err="1"/>
              <a:t>i</a:t>
            </a:r>
            <a:r>
              <a:rPr lang="en-US" dirty="0" err="1" smtClean="0"/>
              <a:t>ch</a:t>
            </a:r>
            <a:r>
              <a:rPr lang="en-US" dirty="0" smtClean="0"/>
              <a:t> </a:t>
            </a:r>
            <a:r>
              <a:rPr lang="en-US" dirty="0" err="1" smtClean="0"/>
              <a:t>darf</a:t>
            </a:r>
            <a:r>
              <a:rPr lang="en-US" dirty="0" smtClean="0"/>
              <a:t>				1. </a:t>
            </a:r>
            <a:r>
              <a:rPr lang="en-US" dirty="0" err="1" smtClean="0"/>
              <a:t>wir</a:t>
            </a:r>
            <a:r>
              <a:rPr lang="en-US" dirty="0" smtClean="0"/>
              <a:t> </a:t>
            </a:r>
            <a:r>
              <a:rPr lang="en-US" dirty="0" err="1" smtClean="0"/>
              <a:t>dürfen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du </a:t>
            </a:r>
            <a:r>
              <a:rPr lang="en-US" dirty="0" err="1" smtClean="0"/>
              <a:t>darfst</a:t>
            </a:r>
            <a:r>
              <a:rPr lang="en-US" dirty="0" smtClean="0"/>
              <a:t>			2. </a:t>
            </a:r>
            <a:r>
              <a:rPr lang="en-US" dirty="0" err="1" smtClean="0"/>
              <a:t>ihr</a:t>
            </a:r>
            <a:r>
              <a:rPr lang="en-US" dirty="0" smtClean="0"/>
              <a:t> </a:t>
            </a:r>
            <a:r>
              <a:rPr lang="en-US" dirty="0" err="1" smtClean="0"/>
              <a:t>dürft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darf</a:t>
            </a:r>
            <a:r>
              <a:rPr lang="en-US" dirty="0" smtClean="0"/>
              <a:t>				3. </a:t>
            </a:r>
            <a:r>
              <a:rPr lang="en-US" dirty="0" err="1" smtClean="0"/>
              <a:t>Sie</a:t>
            </a:r>
            <a:r>
              <a:rPr lang="en-US" dirty="0" smtClean="0"/>
              <a:t>/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dürfen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darf</a:t>
            </a:r>
            <a:r>
              <a:rPr lang="en-US" dirty="0" smtClean="0"/>
              <a:t> man </a:t>
            </a:r>
            <a:r>
              <a:rPr lang="en-US" dirty="0" err="1" smtClean="0"/>
              <a:t>nicht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rauchen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86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99</Words>
  <Application>Microsoft Office PowerPoint</Application>
  <PresentationFormat>Diaprojekcija na zaslonu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Officeova tema</vt:lpstr>
      <vt:lpstr>MODALNI GLAGOLI</vt:lpstr>
      <vt:lpstr>PRAVILO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Ministrstvo za Šolstvo in Šport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MODALNI GLAGOLI</dc:title>
  <dc:creator>Uporabnik</dc:creator>
  <cp:lastModifiedBy>Admin</cp:lastModifiedBy>
  <cp:revision>3</cp:revision>
  <dcterms:created xsi:type="dcterms:W3CDTF">2017-01-16T08:53:26Z</dcterms:created>
  <dcterms:modified xsi:type="dcterms:W3CDTF">2017-01-26T10:52:21Z</dcterms:modified>
</cp:coreProperties>
</file>