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6858000" type="screen4x3"/>
  <p:notesSz cx="6858000" cy="9979025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8493AE-2ECB-469F-AF78-4509BCCBAE4F}" type="datetimeFigureOut">
              <a:rPr lang="sl-SI" smtClean="0"/>
              <a:t>12.1.2018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478342"/>
            <a:ext cx="2971800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9478342"/>
            <a:ext cx="2971800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2BBD2-694F-4EE7-A924-00363693C52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29294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9DA8-49C7-4015-BE52-FB54153140D2}" type="datetimeFigureOut">
              <a:rPr lang="sl-SI" smtClean="0"/>
              <a:t>12.1.2018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5D6D-1972-4624-9222-92ADF57325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2774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9DA8-49C7-4015-BE52-FB54153140D2}" type="datetimeFigureOut">
              <a:rPr lang="sl-SI" smtClean="0"/>
              <a:t>12.1.2018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5D6D-1972-4624-9222-92ADF57325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863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9DA8-49C7-4015-BE52-FB54153140D2}" type="datetimeFigureOut">
              <a:rPr lang="sl-SI" smtClean="0"/>
              <a:t>12.1.2018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5D6D-1972-4624-9222-92ADF57325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2153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9DA8-49C7-4015-BE52-FB54153140D2}" type="datetimeFigureOut">
              <a:rPr lang="sl-SI" smtClean="0"/>
              <a:t>12.1.2018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5D6D-1972-4624-9222-92ADF57325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44643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9DA8-49C7-4015-BE52-FB54153140D2}" type="datetimeFigureOut">
              <a:rPr lang="sl-SI" smtClean="0"/>
              <a:t>12.1.2018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5D6D-1972-4624-9222-92ADF57325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080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9DA8-49C7-4015-BE52-FB54153140D2}" type="datetimeFigureOut">
              <a:rPr lang="sl-SI" smtClean="0"/>
              <a:t>12.1.2018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5D6D-1972-4624-9222-92ADF57325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7996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9DA8-49C7-4015-BE52-FB54153140D2}" type="datetimeFigureOut">
              <a:rPr lang="sl-SI" smtClean="0"/>
              <a:t>12.1.2018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5D6D-1972-4624-9222-92ADF57325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6912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9DA8-49C7-4015-BE52-FB54153140D2}" type="datetimeFigureOut">
              <a:rPr lang="sl-SI" smtClean="0"/>
              <a:t>12.1.2018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5D6D-1972-4624-9222-92ADF57325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6859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9DA8-49C7-4015-BE52-FB54153140D2}" type="datetimeFigureOut">
              <a:rPr lang="sl-SI" smtClean="0"/>
              <a:t>12.1.2018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5D6D-1972-4624-9222-92ADF57325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47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9DA8-49C7-4015-BE52-FB54153140D2}" type="datetimeFigureOut">
              <a:rPr lang="sl-SI" smtClean="0"/>
              <a:t>12.1.2018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5D6D-1972-4624-9222-92ADF57325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544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9DA8-49C7-4015-BE52-FB54153140D2}" type="datetimeFigureOut">
              <a:rPr lang="sl-SI" smtClean="0"/>
              <a:t>12.1.2018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5D6D-1972-4624-9222-92ADF57325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3753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09DA8-49C7-4015-BE52-FB54153140D2}" type="datetimeFigureOut">
              <a:rPr lang="sl-SI" smtClean="0"/>
              <a:t>12.1.2018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D5D6D-1972-4624-9222-92ADF573254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3210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/>
              <a:t>Possessivpronomen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WESSEN?=ČIGAV?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7030A0"/>
                </a:solidFill>
              </a:rPr>
              <a:t>svojilni zaimki</a:t>
            </a:r>
            <a:endParaRPr lang="sl-SI" dirty="0">
              <a:solidFill>
                <a:srgbClr val="7030A0"/>
              </a:solidFill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683568" y="4797152"/>
            <a:ext cx="7776864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dirty="0" err="1">
                <a:solidFill>
                  <a:schemeClr val="tx1"/>
                </a:solidFill>
              </a:rPr>
              <a:t>Svojilni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zaimki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izražajo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b="1" dirty="0">
                <a:solidFill>
                  <a:schemeClr val="tx1"/>
                </a:solidFill>
              </a:rPr>
              <a:t>______________</a:t>
            </a:r>
            <a:r>
              <a:rPr lang="de-DE" dirty="0">
                <a:solidFill>
                  <a:schemeClr val="tx1"/>
                </a:solidFill>
              </a:rPr>
              <a:t> (</a:t>
            </a:r>
            <a:r>
              <a:rPr lang="de-DE" dirty="0" err="1">
                <a:solidFill>
                  <a:schemeClr val="tx1"/>
                </a:solidFill>
              </a:rPr>
              <a:t>čigava</a:t>
            </a:r>
            <a:r>
              <a:rPr lang="de-DE" dirty="0">
                <a:solidFill>
                  <a:schemeClr val="tx1"/>
                </a:solidFill>
              </a:rPr>
              <a:t> je </a:t>
            </a:r>
            <a:r>
              <a:rPr lang="de-DE" dirty="0" err="1">
                <a:solidFill>
                  <a:schemeClr val="tx1"/>
                </a:solidFill>
              </a:rPr>
              <a:t>kakšna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stvar</a:t>
            </a:r>
            <a:r>
              <a:rPr lang="de-DE" dirty="0">
                <a:solidFill>
                  <a:schemeClr val="tx1"/>
                </a:solidFill>
              </a:rPr>
              <a:t>, </a:t>
            </a:r>
            <a:r>
              <a:rPr lang="de-DE" dirty="0" err="1">
                <a:solidFill>
                  <a:schemeClr val="tx1"/>
                </a:solidFill>
              </a:rPr>
              <a:t>predmet</a:t>
            </a:r>
            <a:r>
              <a:rPr lang="de-DE" dirty="0">
                <a:solidFill>
                  <a:schemeClr val="tx1"/>
                </a:solidFill>
              </a:rPr>
              <a:t>… </a:t>
            </a:r>
            <a:r>
              <a:rPr lang="de-DE" dirty="0" err="1">
                <a:solidFill>
                  <a:schemeClr val="tx1"/>
                </a:solidFill>
              </a:rPr>
              <a:t>oz</a:t>
            </a:r>
            <a:r>
              <a:rPr lang="de-DE" dirty="0">
                <a:solidFill>
                  <a:schemeClr val="tx1"/>
                </a:solidFill>
              </a:rPr>
              <a:t>. </a:t>
            </a:r>
            <a:r>
              <a:rPr lang="de-DE" dirty="0" err="1">
                <a:solidFill>
                  <a:schemeClr val="tx1"/>
                </a:solidFill>
              </a:rPr>
              <a:t>komu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pripada</a:t>
            </a:r>
            <a:r>
              <a:rPr lang="de-DE" dirty="0">
                <a:solidFill>
                  <a:schemeClr val="tx1"/>
                </a:solidFill>
              </a:rPr>
              <a:t>).</a:t>
            </a:r>
            <a:endParaRPr lang="sl-SI" dirty="0">
              <a:solidFill>
                <a:schemeClr val="tx1"/>
              </a:solidFill>
            </a:endParaRPr>
          </a:p>
          <a:p>
            <a:pPr lvl="0"/>
            <a:r>
              <a:rPr lang="de-DE" dirty="0" err="1">
                <a:solidFill>
                  <a:schemeClr val="tx1"/>
                </a:solidFill>
              </a:rPr>
              <a:t>Imajo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enako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končnico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kot</a:t>
            </a:r>
            <a:r>
              <a:rPr lang="de-DE" dirty="0">
                <a:solidFill>
                  <a:schemeClr val="tx1"/>
                </a:solidFill>
              </a:rPr>
              <a:t> ____________ </a:t>
            </a:r>
            <a:r>
              <a:rPr lang="de-DE" dirty="0" err="1">
                <a:solidFill>
                  <a:schemeClr val="tx1"/>
                </a:solidFill>
              </a:rPr>
              <a:t>oz</a:t>
            </a:r>
            <a:r>
              <a:rPr lang="de-DE" dirty="0">
                <a:solidFill>
                  <a:schemeClr val="tx1"/>
                </a:solidFill>
              </a:rPr>
              <a:t>. </a:t>
            </a:r>
            <a:r>
              <a:rPr lang="de-DE" dirty="0" err="1">
                <a:solidFill>
                  <a:schemeClr val="tx1"/>
                </a:solidFill>
              </a:rPr>
              <a:t>nikalni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členi</a:t>
            </a:r>
            <a:r>
              <a:rPr lang="de-DE" dirty="0">
                <a:solidFill>
                  <a:schemeClr val="tx1"/>
                </a:solidFill>
              </a:rPr>
              <a:t>. (ein – eine – ein … kein – keine – kein)</a:t>
            </a:r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648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0"/>
            <a:ext cx="2242592" cy="4525963"/>
          </a:xfrm>
        </p:spPr>
        <p:txBody>
          <a:bodyPr/>
          <a:lstStyle/>
          <a:p>
            <a:r>
              <a:rPr lang="sl-SI" dirty="0" err="1" smtClean="0"/>
              <a:t>mein</a:t>
            </a:r>
            <a:r>
              <a:rPr lang="sl-SI" dirty="0" smtClean="0"/>
              <a:t>-</a:t>
            </a:r>
          </a:p>
          <a:p>
            <a:r>
              <a:rPr lang="sl-SI" dirty="0" err="1" smtClean="0"/>
              <a:t>dein</a:t>
            </a:r>
            <a:r>
              <a:rPr lang="sl-SI" dirty="0" smtClean="0"/>
              <a:t>-</a:t>
            </a:r>
          </a:p>
          <a:p>
            <a:r>
              <a:rPr lang="sl-SI" dirty="0" err="1" smtClean="0"/>
              <a:t>sein</a:t>
            </a:r>
            <a:r>
              <a:rPr lang="sl-SI" dirty="0" smtClean="0"/>
              <a:t>-</a:t>
            </a:r>
          </a:p>
          <a:p>
            <a:r>
              <a:rPr lang="sl-SI" dirty="0" err="1" smtClean="0"/>
              <a:t>ihr</a:t>
            </a:r>
            <a:r>
              <a:rPr lang="sl-SI" dirty="0" smtClean="0"/>
              <a:t>-</a:t>
            </a:r>
            <a:endParaRPr lang="sl-SI" dirty="0"/>
          </a:p>
        </p:txBody>
      </p:sp>
      <p:sp>
        <p:nvSpPr>
          <p:cNvPr id="4" name="Ograda vsebine 2"/>
          <p:cNvSpPr txBox="1">
            <a:spLocks/>
          </p:cNvSpPr>
          <p:nvPr/>
        </p:nvSpPr>
        <p:spPr>
          <a:xfrm>
            <a:off x="4644008" y="1700808"/>
            <a:ext cx="224259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dirty="0" err="1" smtClean="0"/>
              <a:t>unser</a:t>
            </a:r>
            <a:r>
              <a:rPr lang="sl-SI" dirty="0" smtClean="0"/>
              <a:t>-</a:t>
            </a:r>
          </a:p>
          <a:p>
            <a:r>
              <a:rPr lang="sl-SI" dirty="0" err="1" smtClean="0"/>
              <a:t>euer</a:t>
            </a:r>
            <a:r>
              <a:rPr lang="sl-SI" dirty="0" smtClean="0"/>
              <a:t>-</a:t>
            </a:r>
          </a:p>
          <a:p>
            <a:pPr marL="0" indent="0">
              <a:buNone/>
            </a:pPr>
            <a:r>
              <a:rPr lang="sl-SI" dirty="0" smtClean="0"/>
              <a:t>   (</a:t>
            </a:r>
            <a:r>
              <a:rPr lang="sl-SI" dirty="0" err="1" smtClean="0"/>
              <a:t>eure</a:t>
            </a:r>
            <a:r>
              <a:rPr lang="sl-SI" dirty="0" smtClean="0"/>
              <a:t>)</a:t>
            </a:r>
          </a:p>
          <a:p>
            <a:r>
              <a:rPr lang="sl-SI" dirty="0" err="1" smtClean="0"/>
              <a:t>ihr</a:t>
            </a:r>
            <a:r>
              <a:rPr lang="sl-SI" dirty="0" smtClean="0"/>
              <a:t>-</a:t>
            </a:r>
          </a:p>
          <a:p>
            <a:r>
              <a:rPr lang="sl-SI" dirty="0" err="1"/>
              <a:t>I</a:t>
            </a:r>
            <a:r>
              <a:rPr lang="sl-SI" dirty="0" err="1" smtClean="0"/>
              <a:t>hr</a:t>
            </a:r>
            <a:r>
              <a:rPr lang="sl-SI" dirty="0" smtClean="0"/>
              <a:t>-</a:t>
            </a:r>
            <a:endParaRPr lang="sl-SI" dirty="0"/>
          </a:p>
        </p:txBody>
      </p:sp>
      <p:sp>
        <p:nvSpPr>
          <p:cNvPr id="5" name="Pravokotnik 4"/>
          <p:cNvSpPr/>
          <p:nvPr/>
        </p:nvSpPr>
        <p:spPr>
          <a:xfrm>
            <a:off x="2411760" y="1515517"/>
            <a:ext cx="1440160" cy="2448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chemeClr val="tx1"/>
                </a:solidFill>
              </a:rPr>
              <a:t>moj-</a:t>
            </a:r>
          </a:p>
          <a:p>
            <a:pPr algn="ctr"/>
            <a:endParaRPr lang="sl-SI" b="1" dirty="0" smtClean="0">
              <a:solidFill>
                <a:schemeClr val="tx1"/>
              </a:solidFill>
            </a:endParaRPr>
          </a:p>
          <a:p>
            <a:pPr algn="ctr"/>
            <a:r>
              <a:rPr lang="sl-SI" b="1" dirty="0" smtClean="0">
                <a:solidFill>
                  <a:schemeClr val="tx1"/>
                </a:solidFill>
              </a:rPr>
              <a:t>tvoj-</a:t>
            </a:r>
          </a:p>
          <a:p>
            <a:pPr algn="ctr"/>
            <a:endParaRPr lang="sl-SI" b="1" dirty="0">
              <a:solidFill>
                <a:schemeClr val="tx1"/>
              </a:solidFill>
            </a:endParaRPr>
          </a:p>
          <a:p>
            <a:pPr algn="ctr"/>
            <a:r>
              <a:rPr lang="sl-SI" b="1" dirty="0" smtClean="0">
                <a:solidFill>
                  <a:schemeClr val="tx1"/>
                </a:solidFill>
              </a:rPr>
              <a:t>njegov-</a:t>
            </a:r>
          </a:p>
          <a:p>
            <a:pPr algn="ctr"/>
            <a:endParaRPr lang="sl-SI" b="1" dirty="0" smtClean="0">
              <a:solidFill>
                <a:schemeClr val="tx1"/>
              </a:solidFill>
            </a:endParaRPr>
          </a:p>
          <a:p>
            <a:pPr algn="ctr"/>
            <a:r>
              <a:rPr lang="sl-SI" b="1" dirty="0" smtClean="0">
                <a:solidFill>
                  <a:schemeClr val="tx1"/>
                </a:solidFill>
              </a:rPr>
              <a:t>njen-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6" name="Pravokotnik 5"/>
          <p:cNvSpPr/>
          <p:nvPr/>
        </p:nvSpPr>
        <p:spPr>
          <a:xfrm>
            <a:off x="6516216" y="1515517"/>
            <a:ext cx="1440160" cy="2705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chemeClr val="tx1"/>
                </a:solidFill>
              </a:rPr>
              <a:t>naš-</a:t>
            </a:r>
          </a:p>
          <a:p>
            <a:pPr algn="ctr"/>
            <a:endParaRPr lang="sl-SI" b="1" dirty="0" smtClean="0">
              <a:solidFill>
                <a:schemeClr val="tx1"/>
              </a:solidFill>
            </a:endParaRPr>
          </a:p>
          <a:p>
            <a:pPr algn="ctr"/>
            <a:r>
              <a:rPr lang="sl-SI" b="1" dirty="0" smtClean="0">
                <a:solidFill>
                  <a:schemeClr val="tx1"/>
                </a:solidFill>
              </a:rPr>
              <a:t>vaš-</a:t>
            </a:r>
          </a:p>
          <a:p>
            <a:pPr algn="ctr"/>
            <a:endParaRPr lang="sl-SI" b="1" dirty="0">
              <a:solidFill>
                <a:schemeClr val="tx1"/>
              </a:solidFill>
            </a:endParaRPr>
          </a:p>
          <a:p>
            <a:pPr algn="ctr"/>
            <a:r>
              <a:rPr lang="sl-SI" b="1" dirty="0" smtClean="0">
                <a:solidFill>
                  <a:schemeClr val="tx1"/>
                </a:solidFill>
              </a:rPr>
              <a:t>njihov-</a:t>
            </a:r>
          </a:p>
          <a:p>
            <a:pPr algn="ctr"/>
            <a:endParaRPr lang="sl-SI" b="1" dirty="0" smtClean="0">
              <a:solidFill>
                <a:schemeClr val="tx1"/>
              </a:solidFill>
            </a:endParaRPr>
          </a:p>
          <a:p>
            <a:pPr algn="ctr"/>
            <a:r>
              <a:rPr lang="sl-SI" b="1" dirty="0" smtClean="0">
                <a:solidFill>
                  <a:schemeClr val="tx1"/>
                </a:solidFill>
              </a:rPr>
              <a:t>Vaš-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683568" y="4293096"/>
            <a:ext cx="2448272" cy="122413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dirty="0" err="1" smtClean="0">
                <a:solidFill>
                  <a:schemeClr val="tx1"/>
                </a:solidFill>
              </a:rPr>
              <a:t>Das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rgbClr val="7030A0"/>
                </a:solidFill>
              </a:rPr>
              <a:t>ist</a:t>
            </a:r>
            <a:r>
              <a:rPr lang="sl-SI" dirty="0">
                <a:solidFill>
                  <a:srgbClr val="7030A0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dein</a:t>
            </a:r>
            <a:r>
              <a:rPr lang="sl-SI" dirty="0" smtClean="0">
                <a:solidFill>
                  <a:schemeClr val="tx1"/>
                </a:solidFill>
              </a:rPr>
              <a:t>…</a:t>
            </a:r>
            <a:r>
              <a:rPr lang="sl-SI" dirty="0" err="1" smtClean="0">
                <a:solidFill>
                  <a:srgbClr val="0070C0"/>
                </a:solidFill>
              </a:rPr>
              <a:t>Roller</a:t>
            </a:r>
            <a:endParaRPr lang="sl-SI" dirty="0" smtClean="0">
              <a:solidFill>
                <a:srgbClr val="0070C0"/>
              </a:solidFill>
            </a:endParaRPr>
          </a:p>
          <a:p>
            <a:r>
              <a:rPr lang="sl-SI" dirty="0" err="1" smtClean="0">
                <a:solidFill>
                  <a:schemeClr val="tx1"/>
                </a:solidFill>
              </a:rPr>
              <a:t>Das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rgbClr val="7030A0"/>
                </a:solidFill>
              </a:rPr>
              <a:t>ist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unser</a:t>
            </a:r>
            <a:r>
              <a:rPr lang="sl-SI" dirty="0" smtClean="0">
                <a:solidFill>
                  <a:schemeClr val="tx1"/>
                </a:solidFill>
              </a:rPr>
              <a:t>…</a:t>
            </a:r>
            <a:r>
              <a:rPr lang="sl-SI" dirty="0" err="1" smtClean="0">
                <a:solidFill>
                  <a:srgbClr val="00B050"/>
                </a:solidFill>
              </a:rPr>
              <a:t>Kind</a:t>
            </a:r>
            <a:endParaRPr lang="sl-SI" dirty="0" smtClean="0">
              <a:solidFill>
                <a:srgbClr val="00B050"/>
              </a:solidFill>
            </a:endParaRPr>
          </a:p>
          <a:p>
            <a:r>
              <a:rPr lang="sl-SI" dirty="0" err="1">
                <a:solidFill>
                  <a:schemeClr val="tx1"/>
                </a:solidFill>
              </a:rPr>
              <a:t>D</a:t>
            </a:r>
            <a:r>
              <a:rPr lang="sl-SI" dirty="0" err="1" smtClean="0">
                <a:solidFill>
                  <a:schemeClr val="tx1"/>
                </a:solidFill>
              </a:rPr>
              <a:t>as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rgbClr val="7030A0"/>
                </a:solidFill>
              </a:rPr>
              <a:t>ist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mein</a:t>
            </a:r>
            <a:r>
              <a:rPr lang="sl-SI" dirty="0" err="1" smtClean="0">
                <a:solidFill>
                  <a:srgbClr val="FF0000"/>
                </a:solidFill>
              </a:rPr>
              <a:t>e</a:t>
            </a:r>
            <a:r>
              <a:rPr lang="sl-SI" dirty="0" smtClean="0">
                <a:solidFill>
                  <a:schemeClr val="tx1"/>
                </a:solidFill>
              </a:rPr>
              <a:t>…</a:t>
            </a:r>
            <a:r>
              <a:rPr lang="sl-SI" dirty="0" err="1" smtClean="0">
                <a:solidFill>
                  <a:srgbClr val="FF0000"/>
                </a:solidFill>
              </a:rPr>
              <a:t>Tasche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8" name="Pravokotnik 7"/>
          <p:cNvSpPr/>
          <p:nvPr/>
        </p:nvSpPr>
        <p:spPr>
          <a:xfrm>
            <a:off x="3419871" y="4642181"/>
            <a:ext cx="2795179" cy="136815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 smtClean="0">
                <a:solidFill>
                  <a:schemeClr val="tx1"/>
                </a:solidFill>
              </a:rPr>
              <a:t>Ich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suche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mein</a:t>
            </a:r>
            <a:r>
              <a:rPr lang="sl-SI" b="1" dirty="0" err="1" smtClean="0">
                <a:solidFill>
                  <a:srgbClr val="FF0000"/>
                </a:solidFill>
              </a:rPr>
              <a:t>en</a:t>
            </a:r>
            <a:r>
              <a:rPr lang="sl-SI" dirty="0" smtClean="0">
                <a:solidFill>
                  <a:schemeClr val="tx1"/>
                </a:solidFill>
              </a:rPr>
              <a:t>…</a:t>
            </a:r>
            <a:r>
              <a:rPr lang="sl-SI" dirty="0" err="1" smtClean="0">
                <a:solidFill>
                  <a:srgbClr val="0070C0"/>
                </a:solidFill>
              </a:rPr>
              <a:t>Roller</a:t>
            </a:r>
            <a:endParaRPr lang="sl-SI" dirty="0" smtClean="0">
              <a:solidFill>
                <a:srgbClr val="0070C0"/>
              </a:solidFill>
            </a:endParaRPr>
          </a:p>
          <a:p>
            <a:pPr algn="ctr"/>
            <a:r>
              <a:rPr lang="sl-SI" dirty="0" err="1" smtClean="0">
                <a:solidFill>
                  <a:schemeClr val="tx1"/>
                </a:solidFill>
              </a:rPr>
              <a:t>Ich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brauche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dein</a:t>
            </a:r>
            <a:r>
              <a:rPr lang="sl-SI" dirty="0" err="1" smtClean="0">
                <a:solidFill>
                  <a:srgbClr val="FF0000"/>
                </a:solidFill>
              </a:rPr>
              <a:t>e</a:t>
            </a:r>
            <a:r>
              <a:rPr lang="sl-SI" dirty="0" smtClean="0">
                <a:solidFill>
                  <a:schemeClr val="tx1"/>
                </a:solidFill>
              </a:rPr>
              <a:t>…</a:t>
            </a:r>
            <a:r>
              <a:rPr lang="sl-SI" dirty="0" err="1" smtClean="0">
                <a:solidFill>
                  <a:srgbClr val="FF0000"/>
                </a:solidFill>
              </a:rPr>
              <a:t>Tasche</a:t>
            </a:r>
            <a:endParaRPr lang="sl-SI" dirty="0" smtClean="0">
              <a:solidFill>
                <a:srgbClr val="FF0000"/>
              </a:solidFill>
            </a:endParaRPr>
          </a:p>
          <a:p>
            <a:pPr algn="ctr"/>
            <a:r>
              <a:rPr lang="sl-SI" dirty="0" err="1" smtClean="0">
                <a:solidFill>
                  <a:schemeClr val="tx1"/>
                </a:solidFill>
              </a:rPr>
              <a:t>Wir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suchen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unser</a:t>
            </a:r>
            <a:r>
              <a:rPr lang="sl-SI" dirty="0" smtClean="0">
                <a:solidFill>
                  <a:schemeClr val="tx1"/>
                </a:solidFill>
              </a:rPr>
              <a:t>…</a:t>
            </a:r>
            <a:r>
              <a:rPr lang="sl-SI" dirty="0" err="1" smtClean="0">
                <a:solidFill>
                  <a:srgbClr val="00B050"/>
                </a:solidFill>
              </a:rPr>
              <a:t>Kind</a:t>
            </a:r>
            <a:endParaRPr lang="sl-SI" dirty="0" smtClean="0">
              <a:solidFill>
                <a:srgbClr val="00B050"/>
              </a:solidFill>
            </a:endParaRPr>
          </a:p>
        </p:txBody>
      </p:sp>
      <p:sp>
        <p:nvSpPr>
          <p:cNvPr id="9" name="Enakokraki trikotnik 8"/>
          <p:cNvSpPr/>
          <p:nvPr/>
        </p:nvSpPr>
        <p:spPr>
          <a:xfrm>
            <a:off x="5893198" y="4811801"/>
            <a:ext cx="1343098" cy="1224136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rgbClr val="FF0000"/>
                </a:solidFill>
              </a:rPr>
              <a:t>4. sklon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0" name="Preluknjan trak 9"/>
          <p:cNvSpPr/>
          <p:nvPr/>
        </p:nvSpPr>
        <p:spPr>
          <a:xfrm>
            <a:off x="1187624" y="5326257"/>
            <a:ext cx="1512168" cy="864096"/>
          </a:xfrm>
          <a:prstGeom prst="flowChartPunchedTap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rgbClr val="7030A0"/>
                </a:solidFill>
              </a:rPr>
              <a:t>1. sklon</a:t>
            </a:r>
            <a:endParaRPr lang="sl-SI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257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87</Words>
  <Application>Microsoft Office PowerPoint</Application>
  <PresentationFormat>Diaprojekcija na zaslonu (4:3)</PresentationFormat>
  <Paragraphs>35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3" baseType="lpstr">
      <vt:lpstr>Officeova tema</vt:lpstr>
      <vt:lpstr>Possessivpronomen WESSEN?=ČIGAV?</vt:lpstr>
      <vt:lpstr>PowerPointova predstavitev</vt:lpstr>
    </vt:vector>
  </TitlesOfParts>
  <Company>Ministrstvo za Šolstvo in Šport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Possessivpronomen</dc:title>
  <dc:creator>Admin</dc:creator>
  <cp:lastModifiedBy>Admin</cp:lastModifiedBy>
  <cp:revision>6</cp:revision>
  <cp:lastPrinted>2017-02-16T11:15:10Z</cp:lastPrinted>
  <dcterms:created xsi:type="dcterms:W3CDTF">2017-02-09T13:32:46Z</dcterms:created>
  <dcterms:modified xsi:type="dcterms:W3CDTF">2018-01-12T10:57:21Z</dcterms:modified>
</cp:coreProperties>
</file>