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0" r:id="rId4"/>
    <p:sldId id="291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9" r:id="rId16"/>
    <p:sldId id="280" r:id="rId17"/>
    <p:sldId id="281" r:id="rId18"/>
    <p:sldId id="282" r:id="rId19"/>
    <p:sldId id="283" r:id="rId20"/>
    <p:sldId id="293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84" r:id="rId32"/>
    <p:sldId id="285" r:id="rId33"/>
    <p:sldId id="286" r:id="rId34"/>
    <p:sldId id="287" r:id="rId35"/>
    <p:sldId id="288" r:id="rId36"/>
    <p:sldId id="292" r:id="rId3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9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1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8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7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5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19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1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1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47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C24E5-51E7-4CF5-A0A1-7CA5B411D9FE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9307B-9A3E-4174-9A23-497D1770E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93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6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21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4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iclipart.com/dodl.php/Mechanic3.jpg?linklokauth=LzAxNC9NZWNoYW5pYzMuanBnLDEyOTE0MTYwMTksODMuNzYuNjkuMTEyLDAsMCxMTF8wLCwxMzdkOGZmNzViMWNiOGIxMjdiY2FlZGJiYmI0ZTE3Mg%3D%3D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www.iclipart.com/dodl.php/Photog2.jpg?linklokauth=LzAxNC9QaG90b2cyLmpwZywxMjkxNDE1ODMyLDgzLjc2LjY5LjExMiwwLDAsTExfMCwsYTAzMTJlY2MwZTg0MDlkZGFiMTYwZDVhMzliYTdhODY%3D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http://www.iclipart.com/dodl.php/Mechanic3.jpg?linklokauth=LzAxNC9NZWNoYW5pYzMuanBnLDEyOTE0MTYwMTksODMuNzYuNjkuMTEyLDAsMCxMTF8wLCwxMzdkOGZmNzViMWNiOGIxMjdiY2FlZGJiYmI0ZTE3Mg%3D%3D" TargetMode="Externa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jpeg"/><Relationship Id="rId4" Type="http://schemas.openxmlformats.org/officeDocument/2006/relationships/image" Target="http://www.iclipart.com/dodl.php/Photog2.jpg?linklokauth=LzAxNC9QaG90b2cyLmpwZywxMjkxNDE1ODMyLDgzLjc2LjY5LjExMiwwLDAsTExfMCwsYTAzMTJlY2MwZTg0MDlkZGFiMTYwZDVhMzliYTdhODY%3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>
                <a:solidFill>
                  <a:schemeClr val="accent3">
                    <a:lumMod val="50000"/>
                  </a:schemeClr>
                </a:solidFill>
              </a:rPr>
              <a:t>DIE BERUFE</a:t>
            </a:r>
            <a:endParaRPr lang="en-US" sz="9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der </a:t>
            </a:r>
            <a:r>
              <a:rPr lang="en-US" sz="4800" dirty="0" err="1" smtClean="0"/>
              <a:t>Beruf</a:t>
            </a:r>
            <a:r>
              <a:rPr lang="en-US" sz="4800" dirty="0"/>
              <a:t> </a:t>
            </a:r>
            <a:r>
              <a:rPr lang="en-US" sz="4800" dirty="0" smtClean="0"/>
              <a:t>– die </a:t>
            </a:r>
            <a:r>
              <a:rPr lang="en-US" sz="4800" dirty="0" err="1" smtClean="0"/>
              <a:t>Berufe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0474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pic>
        <p:nvPicPr>
          <p:cNvPr id="3074" name="Picture 2" descr="occupations_do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234382"/>
            <a:ext cx="3436993" cy="36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aixaDeTexto 13"/>
          <p:cNvSpPr txBox="1"/>
          <p:nvPr/>
        </p:nvSpPr>
        <p:spPr>
          <a:xfrm>
            <a:off x="2195736" y="5093662"/>
            <a:ext cx="15121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491880" y="5093661"/>
            <a:ext cx="36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Arzt</a:t>
            </a:r>
            <a:r>
              <a:rPr lang="en-US" sz="4400" dirty="0" smtClean="0">
                <a:solidFill>
                  <a:srgbClr val="0070C0"/>
                </a:solidFill>
              </a:rPr>
              <a:t>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6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316204" y="5034253"/>
            <a:ext cx="14006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563888" y="5034252"/>
            <a:ext cx="46061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Polizist</a:t>
            </a:r>
            <a:r>
              <a:rPr lang="en-US" sz="4400" dirty="0" smtClean="0">
                <a:solidFill>
                  <a:srgbClr val="0070C0"/>
                </a:solidFill>
              </a:rPr>
              <a:t>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4098" name="Picture 2" descr="img-th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35661"/>
            <a:ext cx="3672000" cy="36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494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835696" y="5157192"/>
            <a:ext cx="1656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059832" y="5157191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Bauer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5122" name="Picture 2" descr="1715243-f044292a7d196eb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509" y="1235661"/>
            <a:ext cx="2902901" cy="3600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49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612713" y="5095660"/>
            <a:ext cx="1440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843808" y="5085184"/>
            <a:ext cx="5760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Busfahrer</a:t>
            </a:r>
            <a:r>
              <a:rPr lang="en-US" sz="4400" dirty="0" smtClean="0">
                <a:solidFill>
                  <a:srgbClr val="0070C0"/>
                </a:solidFill>
              </a:rPr>
              <a:t>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6146" name="Picture 2" descr="https://encrypted-tbn1.gstatic.com/images?q=tbn:ANd9GcRPl8kAn_8u1lVABX80AriuvR2T-W99lLYeZIrXft0JeyVQt8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214" y="1235661"/>
            <a:ext cx="3908943" cy="35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91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669432" y="1864817"/>
            <a:ext cx="1695420" cy="769441"/>
          </a:xfrm>
          <a:prstGeom prst="rect">
            <a:avLst/>
          </a:prstGeom>
          <a:gradFill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lin ang="16200000" scaled="0"/>
          </a:gra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bg1"/>
                </a:solidFill>
              </a:rPr>
              <a:t>Er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</a:rPr>
              <a:t>ist</a:t>
            </a:r>
            <a:r>
              <a:rPr lang="en-US" sz="4400" dirty="0" smtClean="0">
                <a:solidFill>
                  <a:schemeClr val="bg1"/>
                </a:solidFill>
              </a:rPr>
              <a:t>…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13013" y="3265766"/>
            <a:ext cx="24748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Busfahrer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6146" name="Picture 2" descr="https://encrypted-tbn1.gstatic.com/images?q=tbn:ANd9GcRPl8kAn_8u1lVABX80AriuvR2T-W99lLYeZIrXft0JeyVQt8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20562"/>
            <a:ext cx="2313463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1715243-f044292a7d196eb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612" y="1220562"/>
            <a:ext cx="2061060" cy="25560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5148064" y="2635959"/>
            <a:ext cx="1489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Bauer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9" name="Picture 2" descr="img-th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044279"/>
            <a:ext cx="2340000" cy="23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4807757" y="4365104"/>
            <a:ext cx="17779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Polizist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11" name="Picture 2" descr="occupations_docto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13" y="4149080"/>
            <a:ext cx="2291329" cy="24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/>
          <p:cNvSpPr txBox="1"/>
          <p:nvPr/>
        </p:nvSpPr>
        <p:spPr>
          <a:xfrm>
            <a:off x="3131840" y="5432561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Arzt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50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/>
      <p:bldP spid="8" grpId="0"/>
      <p:bldP spid="10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724128" y="2204864"/>
            <a:ext cx="1565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20482" name="Picture 2" descr="https://encrypted-tbn0.gstatic.com/images?q=tbn:ANd9GcRSHH3WWF5BG5VM0Y-MqtWWW65D60uSSf0UFsoA0mHM3FgBrxd-W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1700808"/>
            <a:ext cx="3367225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544108" y="3284984"/>
            <a:ext cx="1925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Pfarrer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08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307463" y="4941168"/>
            <a:ext cx="1440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779912" y="4941168"/>
            <a:ext cx="4248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Kellner</a:t>
            </a:r>
            <a:r>
              <a:rPr lang="en-US" sz="4400" dirty="0" smtClean="0">
                <a:solidFill>
                  <a:srgbClr val="0070C0"/>
                </a:solidFill>
              </a:rPr>
              <a:t>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21506" name="Picture 2" descr="https://encrypted-tbn0.gstatic.com/images?q=tbn:ANd9GcSA5vuXkSJNnQ6gOj64ruGa8tU4dkrOuYKgQ9OLVNqLZ-xlG2-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176" y="1235661"/>
            <a:ext cx="2325600" cy="34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72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689660" y="5085184"/>
            <a:ext cx="14771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987824" y="5052570"/>
            <a:ext cx="50405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Ingenieur</a:t>
            </a:r>
            <a:r>
              <a:rPr lang="en-US" sz="4400" dirty="0" smtClean="0">
                <a:solidFill>
                  <a:srgbClr val="0070C0"/>
                </a:solidFill>
              </a:rPr>
              <a:t>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22530" name="Picture 2" descr="https://encrypted-tbn3.gstatic.com/images?q=tbn:ANd9GcSib_4n0C_rVRcBdV6Uid1TOaoVhxxhGWLuNLNqvEjMTJkAbMB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834" y="1235661"/>
            <a:ext cx="2666502" cy="35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54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763688" y="4725888"/>
            <a:ext cx="14975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059832" y="4725144"/>
            <a:ext cx="51125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Maurer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23554" name="Picture 2" descr="https://encrypted-tbn3.gstatic.com/images?q=tbn:ANd9GcRuqzkHUFtUsvZV8-QVlF8f2HbsZYNWg7Z2C7Wlvvs3xL_RY5w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376" y="1484784"/>
            <a:ext cx="3931199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461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488648" y="1828351"/>
            <a:ext cx="1734656" cy="769441"/>
          </a:xfrm>
          <a:prstGeom prst="rect">
            <a:avLst/>
          </a:prstGeom>
          <a:gradFill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lin ang="16200000" scaled="0"/>
          </a:gra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bg1"/>
                </a:solidFill>
              </a:rPr>
              <a:t>Er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</a:rPr>
              <a:t>ist</a:t>
            </a:r>
            <a:r>
              <a:rPr lang="en-US" sz="4400" dirty="0" smtClean="0">
                <a:solidFill>
                  <a:schemeClr val="bg1"/>
                </a:solidFill>
              </a:rPr>
              <a:t>…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83568" y="3353660"/>
            <a:ext cx="24371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Maurer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23554" name="Picture 2" descr="https://encrypted-tbn3.gstatic.com/images?q=tbn:ANd9GcRuqzkHUFtUsvZV8-QVlF8f2HbsZYNWg7Z2C7Wlvvs3xL_RY5w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00" y="1570636"/>
            <a:ext cx="2519999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encrypted-tbn3.gstatic.com/images?q=tbn:ANd9GcSib_4n0C_rVRcBdV6Uid1TOaoVhxxhGWLuNLNqvEjMTJkAbMB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318636"/>
            <a:ext cx="1741396" cy="23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encrypted-tbn0.gstatic.com/images?q=tbn:ANd9GcSA5vuXkSJNnQ6gOj64ruGa8tU4dkrOuYKgQ9OLVNqLZ-xlG2-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05619"/>
            <a:ext cx="1615680" cy="23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encrypted-tbn0.gstatic.com/images?q=tbn:ANd9GcRSHH3WWF5BG5VM0Y-MqtWWW65D60uSSf0UFsoA0mHM3FgBrxd-W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03619"/>
            <a:ext cx="1851985" cy="19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2411760" y="4901230"/>
            <a:ext cx="17046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Kellner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732240" y="4839676"/>
            <a:ext cx="17046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Pfarrer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644008" y="2794570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Ingenieur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97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ravokotnik 3"/>
          <p:cNvSpPr/>
          <p:nvPr/>
        </p:nvSpPr>
        <p:spPr>
          <a:xfrm>
            <a:off x="583495" y="3338994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600" dirty="0">
                <a:solidFill>
                  <a:srgbClr val="FF0000"/>
                </a:solidFill>
              </a:rPr>
              <a:t>DIE PLÄNE (S. 49)</a:t>
            </a:r>
            <a:endParaRPr lang="en-US" sz="3600" dirty="0">
              <a:solidFill>
                <a:srgbClr val="FF0000"/>
              </a:solidFill>
            </a:endParaRPr>
          </a:p>
          <a:p>
            <a:r>
              <a:rPr lang="sl-SI" sz="3600" dirty="0"/>
              <a:t>ICH WILL TENNISSPIELERIN WERDEN</a:t>
            </a:r>
            <a:endParaRPr lang="en-US" sz="3600" dirty="0"/>
          </a:p>
          <a:p>
            <a:r>
              <a:rPr lang="sl-SI" sz="3600" dirty="0"/>
              <a:t> </a:t>
            </a:r>
            <a:endParaRPr lang="en-US" sz="3600" dirty="0"/>
          </a:p>
          <a:p>
            <a:r>
              <a:rPr lang="sl-SI" sz="3600" dirty="0" err="1"/>
              <a:t>wollen</a:t>
            </a:r>
            <a:r>
              <a:rPr lang="sl-SI" sz="3600" dirty="0"/>
              <a:t> = želeti</a:t>
            </a:r>
            <a:endParaRPr lang="en-US" sz="3600" dirty="0"/>
          </a:p>
          <a:p>
            <a:r>
              <a:rPr lang="sl-SI" sz="3600" dirty="0" err="1"/>
              <a:t>werden</a:t>
            </a:r>
            <a:r>
              <a:rPr lang="sl-SI" sz="3600" dirty="0"/>
              <a:t>= postati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64283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754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pic>
        <p:nvPicPr>
          <p:cNvPr id="8194" name="Picture 2" descr="13372-middle-aged-blond-secretary-woman-at-a-desk-clipart-by-dj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209" y="1235661"/>
            <a:ext cx="3277533" cy="34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635873" y="4941168"/>
            <a:ext cx="15327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168614" y="4941168"/>
            <a:ext cx="52514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Sekretärin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73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691680" y="5015338"/>
            <a:ext cx="158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212767" y="5015337"/>
            <a:ext cx="54726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Architektin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9218" name="Picture 2" descr="https://encrypted-tbn2.gstatic.com/images?q=tbn:ANd9GcRk_wwCpws9Ov9-4kf_6EQ3bfb7fXDWCk_DxWKAnqQ4W1BY3JI4w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447" y="1203938"/>
            <a:ext cx="3492000" cy="349200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974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936928" y="5085184"/>
            <a:ext cx="1656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436462" y="5085184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Sängerin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11266" name="Picture 2" descr="https://encrypted-tbn2.gstatic.com/images?q=tbn:ANd9GcRswvveO--o98k5l2D9JvqqAgjsX79-I2zWjJhyLaVA2hwI-x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317" y="1412776"/>
            <a:ext cx="2677994" cy="32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195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259632" y="4988618"/>
            <a:ext cx="16397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727863" y="4989109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Journalistin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12290" name="Picture 2" descr="https://encrypted-tbn3.gstatic.com/images?q=tbn:ANd9GcSAcJOxZBE6Fyw_x0d4gwhYk0fJPt3O2vkNqjyflCIlrYDgVPC7w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976" y="1256799"/>
            <a:ext cx="3312000" cy="33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4967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455876" y="1545432"/>
            <a:ext cx="1800200" cy="769441"/>
          </a:xfrm>
          <a:prstGeom prst="rect">
            <a:avLst/>
          </a:prstGeom>
          <a:solidFill>
            <a:srgbClr val="FF0000"/>
          </a:solidFill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bg1"/>
                </a:solidFill>
              </a:rPr>
              <a:t>Sie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</a:rPr>
              <a:t>ist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89561" y="3263842"/>
            <a:ext cx="28966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Journalistin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12290" name="Picture 2" descr="https://encrypted-tbn3.gstatic.com/images?q=tbn:ANd9GcSAcJOxZBE6Fyw_x0d4gwhYk0fJPt3O2vkNqjyflCIlrYDgVPC7w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70" y="1163526"/>
            <a:ext cx="2124000" cy="21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encrypted-tbn2.gstatic.com/images?q=tbn:ANd9GcRswvveO--o98k5l2D9JvqqAgjsX79-I2zWjJhyLaVA2hwI-xZ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165" y="1235661"/>
            <a:ext cx="1865564" cy="22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encrypted-tbn2.gstatic.com/images?q=tbn:ANd9GcRk_wwCpws9Ov9-4kf_6EQ3bfb7fXDWCk_DxWKAnqQ4W1BY3JI4w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080885"/>
            <a:ext cx="2232000" cy="22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13372-middle-aged-blond-secretary-woman-at-a-desk-clipart-by-dj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80885"/>
            <a:ext cx="2162496" cy="23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2922128" y="4193890"/>
            <a:ext cx="2441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Sekretärin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041272" y="2555956"/>
            <a:ext cx="2123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Sängerin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749878" y="5417903"/>
            <a:ext cx="2550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Architektin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05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  <p:bldP spid="10" grpId="0"/>
      <p:bldP spid="11" grpId="0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835696" y="5424944"/>
            <a:ext cx="15054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333118" y="5424944"/>
            <a:ext cx="49656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Lehrerin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13314" name="Рисунок 47" descr="Описание: E:\1\профессии в картинках\1715141-4244d9c4363606d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305" y="1340768"/>
            <a:ext cx="2961342" cy="37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341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053658" y="5392906"/>
            <a:ext cx="15741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581641" y="5392905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Schauspielerin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14338" name="Picture 2" descr="https://encrypted-tbn1.gstatic.com/images?q=tbn:ANd9GcTigNzjXNiGJMaDyt4FV9Kr7i-g4NsN-viNmKWgIUm4X2ZgqK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235661"/>
            <a:ext cx="3062235" cy="41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28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915050" y="5301207"/>
            <a:ext cx="15482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447853" y="5301208"/>
            <a:ext cx="64446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Rechtsanwältin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16388" name="Picture 4" descr="https://encrypted-tbn3.gstatic.com/images?q=tbn:ANd9GcSyOfyHkq1n8KifcuihE84dHOppQzxwLngmfyfDafSQlPTZnN0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092" y="1340768"/>
            <a:ext cx="2944877" cy="3744000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962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331640" y="5264800"/>
            <a:ext cx="16043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771800" y="5264800"/>
            <a:ext cx="60486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Feuerwehrfrau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17410" name="Picture 2" descr="http://ec.l.thumbs.canstockphoto.com/canstock897279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936" y="1235661"/>
            <a:ext cx="2230080" cy="36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82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ach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Beruf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fragen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1520" y="177281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nformell</a:t>
            </a:r>
            <a:endParaRPr lang="en-US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08437" y="4051737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ormell</a:t>
            </a:r>
            <a:endParaRPr lang="en-US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39552" y="2636912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Was </a:t>
            </a:r>
            <a:r>
              <a:rPr lang="en-US" sz="5400" dirty="0" err="1" smtClean="0"/>
              <a:t>bist</a:t>
            </a:r>
            <a:r>
              <a:rPr lang="en-US" sz="5400" dirty="0" smtClean="0"/>
              <a:t> du von </a:t>
            </a:r>
            <a:r>
              <a:rPr lang="en-US" sz="5400" dirty="0" err="1" smtClean="0"/>
              <a:t>Beruf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18278" y="5085184"/>
            <a:ext cx="7338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Was </a:t>
            </a:r>
            <a:r>
              <a:rPr lang="en-US" sz="5400" dirty="0" err="1" smtClean="0"/>
              <a:t>sind</a:t>
            </a:r>
            <a:r>
              <a:rPr lang="en-US" sz="5400" dirty="0" smtClean="0"/>
              <a:t> </a:t>
            </a:r>
            <a:r>
              <a:rPr lang="en-US" sz="5400" dirty="0" err="1" smtClean="0"/>
              <a:t>Sie</a:t>
            </a:r>
            <a:r>
              <a:rPr lang="en-US" sz="5400" dirty="0" smtClean="0"/>
              <a:t> von </a:t>
            </a:r>
            <a:r>
              <a:rPr lang="en-US" sz="5400" dirty="0" err="1" smtClean="0"/>
              <a:t>Beruf</a:t>
            </a:r>
            <a:r>
              <a:rPr lang="en-US" sz="5400" dirty="0" smtClean="0"/>
              <a:t>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21701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476465" y="1340768"/>
            <a:ext cx="1656184" cy="769441"/>
          </a:xfrm>
          <a:prstGeom prst="rect">
            <a:avLst/>
          </a:prstGeom>
          <a:solidFill>
            <a:srgbClr val="FF0000"/>
          </a:solidFill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bg1"/>
                </a:solidFill>
              </a:rPr>
              <a:t>Sie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</a:rPr>
              <a:t>ist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907704" y="2213718"/>
            <a:ext cx="35571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Feuerwehrfrau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17410" name="Picture 2" descr="http://ec.l.thumbs.canstockphoto.com/canstock897279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35661"/>
            <a:ext cx="1633920" cy="26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encrypted-tbn1.gstatic.com/images?q=tbn:ANd9GcTigNzjXNiGJMaDyt4FV9Kr7i-g4NsN-viNmKWgIUm4X2ZgqKT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37464"/>
            <a:ext cx="1907169" cy="25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3203848" y="3109245"/>
            <a:ext cx="3569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</a:rPr>
              <a:t>Rechtsanwältin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9" name="Picture 4" descr="https://encrypted-tbn3.gstatic.com/images?q=tbn:ANd9GcSyOfyHkq1n8KifcuihE84dHOppQzxwLngmfyfDafSQlPTZnN0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32939"/>
            <a:ext cx="1895475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47" descr="Описание: E:\1\профессии в картинках\1715141-4244d9c4363606d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433" y="4063360"/>
            <a:ext cx="1926306" cy="24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2454671" y="5445224"/>
            <a:ext cx="3354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Schauspielerin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612074" y="4332847"/>
            <a:ext cx="215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Lehrerin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22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  <p:bldP spid="8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691680" y="5028569"/>
            <a:ext cx="1656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24578" name="Picture 2" descr="https://encrypted-tbn3.gstatic.com/images?q=tbn:ANd9GcS4TdZ6HR7kzJXYi8L3Mg1gDtAtxZbiWan-1bX16jIxXe_Rj6m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156" y="1317964"/>
            <a:ext cx="2707639" cy="36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ixaDeTexto 12"/>
          <p:cNvSpPr txBox="1"/>
          <p:nvPr/>
        </p:nvSpPr>
        <p:spPr>
          <a:xfrm>
            <a:off x="3203848" y="5038830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Köchin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32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86967" y="5390684"/>
            <a:ext cx="15121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299135" y="5379952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Krankenschwester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26626" name="Picture 2" descr="https://encrypted-tbn0.gstatic.com/images?q=tbn:ANd9GcQdmZI679Lgv7Ax-cqf0uT1CcLWQmcpihmc6qT1o1Gv-sKIT7s1h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976" y="1340768"/>
            <a:ext cx="3780000" cy="37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47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763688" y="5143937"/>
            <a:ext cx="1656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275856" y="5155841"/>
            <a:ext cx="4752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Friseurin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27650" name="Picture 2" descr="https://encrypted-tbn1.gstatic.com/images?q=tbn:ANd9GcQxCY4t_8URYKZHRLnE5Dq2QF5tNne_teZEW4xouvnUZLzvwFyU_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101" y="1412776"/>
            <a:ext cx="3456000" cy="34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92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781138" y="4994531"/>
            <a:ext cx="1656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Sie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ist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278413" y="4994531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Zahnärztin</a:t>
            </a:r>
            <a:r>
              <a:rPr lang="en-US" sz="4400" dirty="0" smtClean="0">
                <a:solidFill>
                  <a:srgbClr val="FF0000"/>
                </a:solidFill>
              </a:rPr>
              <a:t> von </a:t>
            </a:r>
            <a:r>
              <a:rPr lang="en-US" sz="4400" dirty="0" err="1" smtClean="0">
                <a:solidFill>
                  <a:srgbClr val="FF0000"/>
                </a:solidFill>
              </a:rPr>
              <a:t>Beruf</a:t>
            </a:r>
            <a:r>
              <a:rPr lang="en-US" sz="4400" dirty="0" smtClean="0">
                <a:solidFill>
                  <a:srgbClr val="FF0000"/>
                </a:solidFill>
              </a:rPr>
              <a:t>.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28674" name="Picture 2" descr="https://encrypted-tbn2.gstatic.com/images?q=tbn:ANd9GcTn-V9QrTtWLw4u1VWRIKjxw9PYhapbyhmdbD6RZUsQ3DvWdESK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230" y="1528339"/>
            <a:ext cx="3493492" cy="33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83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Was </a:t>
            </a:r>
            <a:r>
              <a:rPr lang="en-US" sz="4800" dirty="0" err="1" smtClean="0">
                <a:solidFill>
                  <a:srgbClr val="FF0000"/>
                </a:solidFill>
              </a:rPr>
              <a:t>ist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sie</a:t>
            </a:r>
            <a:r>
              <a:rPr lang="en-US" sz="4800" dirty="0" smtClean="0">
                <a:solidFill>
                  <a:srgbClr val="FF0000"/>
                </a:solidFill>
              </a:rPr>
              <a:t> von </a:t>
            </a:r>
            <a:r>
              <a:rPr lang="en-US" sz="4800" dirty="0" err="1" smtClean="0">
                <a:solidFill>
                  <a:srgbClr val="FF0000"/>
                </a:solidFill>
              </a:rPr>
              <a:t>Beruf</a:t>
            </a:r>
            <a:r>
              <a:rPr lang="en-US" sz="4800" dirty="0" smtClean="0">
                <a:solidFill>
                  <a:srgbClr val="FF0000"/>
                </a:solidFill>
              </a:rPr>
              <a:t>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347864" y="1481828"/>
            <a:ext cx="1656184" cy="769441"/>
          </a:xfrm>
          <a:prstGeom prst="rect">
            <a:avLst/>
          </a:prstGeom>
          <a:solidFill>
            <a:srgbClr val="FF0000"/>
          </a:solidFill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bg1"/>
                </a:solidFill>
              </a:rPr>
              <a:t>Sie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</a:rPr>
              <a:t>ist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76335" y="3239129"/>
            <a:ext cx="25718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Zahnärztin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28674" name="Picture 2" descr="https://encrypted-tbn2.gstatic.com/images?q=tbn:ANd9GcTn-V9QrTtWLw4u1VWRIKjxw9PYhapbyhmdbD6RZUsQ3DvWdESK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41" y="1235661"/>
            <a:ext cx="2126464" cy="2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encrypted-tbn1.gstatic.com/images?q=tbn:ANd9GcQxCY4t_8URYKZHRLnE5Dq2QF5tNne_teZEW4xouvnUZLzvwFyU_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318" y="1262299"/>
            <a:ext cx="2376000" cy="23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encrypted-tbn0.gstatic.com/images?q=tbn:ANd9GcQdmZI679Lgv7Ax-cqf0uT1CcLWQmcpihmc6qT1o1Gv-sKIT7s1h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11027"/>
            <a:ext cx="2736000" cy="27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encrypted-tbn3.gstatic.com/images?q=tbn:ANd9GcS4TdZ6HR7kzJXYi8L3Mg1gDtAtxZbiWan-1bX16jIxXe_Rj6m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2810" y="3965027"/>
            <a:ext cx="1957015" cy="26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339752" y="4293096"/>
            <a:ext cx="4354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Krankenschwester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4369474" y="5589240"/>
            <a:ext cx="1691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Köchin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4175956" y="2708920"/>
            <a:ext cx="1994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Friseurin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32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9" grpId="0"/>
      <p:bldP spid="10" grpId="0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22844" y="185788"/>
            <a:ext cx="85397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/>
              <a:t>Nach</a:t>
            </a:r>
            <a:r>
              <a:rPr lang="en-US" sz="4800" dirty="0" smtClean="0"/>
              <a:t> </a:t>
            </a:r>
            <a:r>
              <a:rPr lang="en-US" sz="4800" dirty="0" err="1" smtClean="0"/>
              <a:t>dem</a:t>
            </a:r>
            <a:r>
              <a:rPr lang="en-US" sz="4800" dirty="0" smtClean="0"/>
              <a:t> </a:t>
            </a:r>
            <a:r>
              <a:rPr lang="en-US" sz="4800" dirty="0" err="1" smtClean="0"/>
              <a:t>Beruf</a:t>
            </a:r>
            <a:r>
              <a:rPr lang="en-US" sz="4800" dirty="0" smtClean="0"/>
              <a:t> von </a:t>
            </a:r>
            <a:r>
              <a:rPr lang="en-US" sz="4800" dirty="0" err="1" smtClean="0"/>
              <a:t>einer</a:t>
            </a:r>
            <a:r>
              <a:rPr lang="en-US" sz="4800" dirty="0" smtClean="0"/>
              <a:t> 3.Person </a:t>
            </a:r>
            <a:r>
              <a:rPr lang="en-US" sz="4800" dirty="0" err="1" smtClean="0"/>
              <a:t>fragen</a:t>
            </a:r>
            <a:endParaRPr lang="en-US" sz="4800" dirty="0"/>
          </a:p>
        </p:txBody>
      </p:sp>
      <p:pic>
        <p:nvPicPr>
          <p:cNvPr id="8" name="Picture 2" descr="https://encrypted-tbn3.gstatic.com/images?q=tbn:ANd9GcS4TdZ6HR7kzJXYi8L3Mg1gDtAtxZbiWan-1bX16jIxXe_Rj6m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558" y="3830998"/>
            <a:ext cx="1957015" cy="26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4492708" y="5229200"/>
            <a:ext cx="2743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Köchin</a:t>
            </a:r>
            <a:r>
              <a:rPr lang="en-US" sz="4000" dirty="0" smtClean="0">
                <a:solidFill>
                  <a:srgbClr val="FF0000"/>
                </a:solidFill>
              </a:rPr>
              <a:t> von </a:t>
            </a:r>
            <a:r>
              <a:rPr lang="en-US" sz="4000" dirty="0" err="1" smtClean="0">
                <a:solidFill>
                  <a:srgbClr val="FF0000"/>
                </a:solidFill>
              </a:rPr>
              <a:t>Beruf</a:t>
            </a:r>
            <a:r>
              <a:rPr lang="en-US" sz="4000" dirty="0" smtClean="0">
                <a:solidFill>
                  <a:srgbClr val="FF0000"/>
                </a:solidFill>
              </a:rPr>
              <a:t>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1617023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Was </a:t>
            </a:r>
            <a:r>
              <a:rPr lang="en-US" sz="4000" dirty="0" err="1" smtClean="0">
                <a:solidFill>
                  <a:srgbClr val="0070C0"/>
                </a:solidFill>
              </a:rPr>
              <a:t>ist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er</a:t>
            </a:r>
            <a:r>
              <a:rPr lang="en-US" sz="4000" dirty="0" smtClean="0">
                <a:solidFill>
                  <a:srgbClr val="0070C0"/>
                </a:solidFill>
              </a:rPr>
              <a:t> von </a:t>
            </a:r>
            <a:r>
              <a:rPr lang="en-US" sz="4000" dirty="0" err="1" smtClean="0">
                <a:solidFill>
                  <a:srgbClr val="0070C0"/>
                </a:solidFill>
              </a:rPr>
              <a:t>Beruf</a:t>
            </a:r>
            <a:r>
              <a:rPr lang="en-US" sz="4000" dirty="0" smtClean="0">
                <a:solidFill>
                  <a:srgbClr val="0070C0"/>
                </a:solidFill>
              </a:rPr>
              <a:t>?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729114" y="2593530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Was </a:t>
            </a:r>
            <a:r>
              <a:rPr lang="en-US" sz="4000" dirty="0" err="1" smtClean="0">
                <a:solidFill>
                  <a:srgbClr val="0070C0"/>
                </a:solidFill>
              </a:rPr>
              <a:t>macht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er</a:t>
            </a:r>
            <a:r>
              <a:rPr lang="en-US" sz="4000" dirty="0" smtClean="0">
                <a:solidFill>
                  <a:srgbClr val="0070C0"/>
                </a:solidFill>
              </a:rPr>
              <a:t>?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5047380" y="1785010"/>
            <a:ext cx="1369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Er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ist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22844" y="4083169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Was </a:t>
            </a:r>
            <a:r>
              <a:rPr lang="en-US" sz="4000" dirty="0" err="1" smtClean="0">
                <a:solidFill>
                  <a:srgbClr val="FF0000"/>
                </a:solidFill>
              </a:rPr>
              <a:t>ist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sie</a:t>
            </a:r>
            <a:r>
              <a:rPr lang="en-US" sz="4000" dirty="0" smtClean="0">
                <a:solidFill>
                  <a:srgbClr val="FF0000"/>
                </a:solidFill>
              </a:rPr>
              <a:t> von </a:t>
            </a:r>
            <a:r>
              <a:rPr lang="en-US" sz="4000" dirty="0" err="1" smtClean="0">
                <a:solidFill>
                  <a:srgbClr val="FF0000"/>
                </a:solidFill>
              </a:rPr>
              <a:t>Beruf</a:t>
            </a:r>
            <a:r>
              <a:rPr lang="en-US" sz="4000" dirty="0" smtClean="0">
                <a:solidFill>
                  <a:srgbClr val="FF0000"/>
                </a:solidFill>
              </a:rPr>
              <a:t>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429963" y="5377781"/>
            <a:ext cx="3588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Was </a:t>
            </a:r>
            <a:r>
              <a:rPr lang="en-US" sz="4000" dirty="0" err="1" smtClean="0">
                <a:solidFill>
                  <a:srgbClr val="FF0000"/>
                </a:solidFill>
              </a:rPr>
              <a:t>macht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sie</a:t>
            </a:r>
            <a:r>
              <a:rPr lang="en-US" sz="4000" dirty="0" smtClean="0">
                <a:solidFill>
                  <a:srgbClr val="FF0000"/>
                </a:solidFill>
              </a:rPr>
              <a:t>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4615823" y="4669895"/>
            <a:ext cx="1545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Sie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ist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4959452" y="2337841"/>
            <a:ext cx="24608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Kellner</a:t>
            </a:r>
            <a:r>
              <a:rPr lang="en-US" sz="4000" dirty="0" smtClean="0">
                <a:solidFill>
                  <a:srgbClr val="0070C0"/>
                </a:solidFill>
              </a:rPr>
              <a:t> von </a:t>
            </a:r>
            <a:r>
              <a:rPr lang="en-US" sz="4000" dirty="0" err="1" smtClean="0">
                <a:solidFill>
                  <a:srgbClr val="0070C0"/>
                </a:solidFill>
              </a:rPr>
              <a:t>Beruf</a:t>
            </a:r>
            <a:r>
              <a:rPr lang="en-US" sz="4000" dirty="0" smtClean="0">
                <a:solidFill>
                  <a:srgbClr val="0070C0"/>
                </a:solidFill>
              </a:rPr>
              <a:t>.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21" name="Picture 2" descr="https://encrypted-tbn0.gstatic.com/images?q=tbn:ANd9GcSA5vuXkSJNnQ6gOj64ruGa8tU4dkrOuYKgQ9OLVNqLZ-xlG2-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008614"/>
            <a:ext cx="1370880" cy="2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112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4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Beruf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sagen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5679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/>
              <a:t>i</a:t>
            </a:r>
            <a:r>
              <a:rPr lang="en-US" sz="3600" u="sng" dirty="0" err="1" smtClean="0"/>
              <a:t>nformell</a:t>
            </a:r>
            <a:r>
              <a:rPr lang="en-US" sz="3600" u="sng" dirty="0" smtClean="0"/>
              <a:t> + </a:t>
            </a:r>
            <a:r>
              <a:rPr lang="en-US" sz="3600" u="sng" dirty="0" err="1"/>
              <a:t>f</a:t>
            </a:r>
            <a:r>
              <a:rPr lang="en-US" sz="3600" u="sng" dirty="0" err="1" smtClean="0"/>
              <a:t>ormell</a:t>
            </a:r>
            <a:endParaRPr lang="en-US" sz="3600" u="sng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15554" y="3423225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Ich</a:t>
            </a:r>
            <a:r>
              <a:rPr lang="en-US" sz="5400" dirty="0" smtClean="0"/>
              <a:t> bin</a:t>
            </a:r>
            <a:endParaRPr lang="en-US" sz="5400" dirty="0"/>
          </a:p>
        </p:txBody>
      </p:sp>
      <p:cxnSp>
        <p:nvCxnSpPr>
          <p:cNvPr id="7" name="Conexão recta unidireccional 6"/>
          <p:cNvCxnSpPr/>
          <p:nvPr/>
        </p:nvCxnSpPr>
        <p:spPr>
          <a:xfrm flipV="1">
            <a:off x="3307548" y="2852936"/>
            <a:ext cx="1480476" cy="864096"/>
          </a:xfrm>
          <a:prstGeom prst="straightConnector1">
            <a:avLst/>
          </a:prstGeom>
          <a:ln w="6985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xão recta unidireccional 7"/>
          <p:cNvCxnSpPr/>
          <p:nvPr/>
        </p:nvCxnSpPr>
        <p:spPr>
          <a:xfrm>
            <a:off x="3327408" y="4077072"/>
            <a:ext cx="1480476" cy="783704"/>
          </a:xfrm>
          <a:prstGeom prst="straightConnector1">
            <a:avLst/>
          </a:prstGeom>
          <a:ln w="698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4932040" y="2420888"/>
            <a:ext cx="20162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Bäcker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084440" y="4339547"/>
            <a:ext cx="2583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Bäckerin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18436" name="Picture 4" descr="https://encrypted-tbn0.gstatic.com/images?q=tbn:ANd9GcQmAMp7H8gHYiQIfco4AyHKe7BXncXxm7-6doP8-1fDEpxHMzm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259" y="5081146"/>
            <a:ext cx="1671870" cy="14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8" name="Picture 6" descr="https://encrypted-tbn2.gstatic.com/images?q=tbn:ANd9GcQDNDs3zBQUZxNGeiULb0KFs384D7rEhBP7a6K-apnYdT7ZyQx3q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550" y="1225500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920386" y="3069282"/>
            <a:ext cx="2716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von </a:t>
            </a:r>
            <a:r>
              <a:rPr lang="en-US" sz="4000" dirty="0" err="1" smtClean="0"/>
              <a:t>Beruf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804248" y="4871291"/>
            <a:ext cx="26959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von </a:t>
            </a:r>
            <a:r>
              <a:rPr lang="en-US" sz="4000" dirty="0" err="1" smtClean="0"/>
              <a:t>Beruf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4261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0" grpId="0"/>
      <p:bldP spid="11" grpId="0"/>
      <p:bldP spid="5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pic>
        <p:nvPicPr>
          <p:cNvPr id="6" name="Image 4" descr="http://www.iclipart.com/dodl.php/Mechanic3.jpg?linklokauth=LzAxNC9NZWNoYW5pYzMuanBnLDEyOTE0MTYwMTksODMuNzYuNjkuMTEyLDAsMCxMTF8wLCwxMzdkOGZmNzViMWNiOGIxMjdiY2FlZGJiYmI0ZTE3Mg%3D%3D"/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317176" y="1556792"/>
            <a:ext cx="4077600" cy="29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475656" y="4875375"/>
            <a:ext cx="14626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699792" y="4869160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Mechaniker</a:t>
            </a:r>
            <a:r>
              <a:rPr lang="en-US" sz="4400" dirty="0" smtClean="0">
                <a:solidFill>
                  <a:srgbClr val="0070C0"/>
                </a:solidFill>
              </a:rPr>
              <a:t>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70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encrypted-tbn3.gstatic.com/images?q=tbn:ANd9GcSSTTC6S4lvo03KTYYZdkNOtEVgQH1I_8ROBVYWSvXOhMiavpB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606" y="1359626"/>
            <a:ext cx="3356546" cy="33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999430" y="4941167"/>
            <a:ext cx="158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267744" y="4941167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Fußballspieler</a:t>
            </a:r>
            <a:r>
              <a:rPr lang="en-US" sz="4400" dirty="0" smtClean="0">
                <a:solidFill>
                  <a:srgbClr val="0070C0"/>
                </a:solidFill>
              </a:rPr>
              <a:t>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46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pic>
        <p:nvPicPr>
          <p:cNvPr id="4" name="Image 3" descr="http://www.iclipart.com/dodl.php/Photog2.jpg?linklokauth=LzAxNC9QaG90b2cyLmpwZywxMjkxNDE1ODMyLDgzLjc2LjY5LjExMiwwLDAsTExfMCwsYTAzMTJlY2MwZTg0MDlkZGFiMTYwZDVhMzliYTdhODY%3D"/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435028" y="1432880"/>
            <a:ext cx="1841896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aixaDeTexto 1"/>
          <p:cNvSpPr txBox="1"/>
          <p:nvPr/>
        </p:nvSpPr>
        <p:spPr>
          <a:xfrm>
            <a:off x="1475656" y="5100736"/>
            <a:ext cx="17281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720640" y="5100736"/>
            <a:ext cx="5112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Fotograf</a:t>
            </a:r>
            <a:r>
              <a:rPr lang="en-US" sz="4400" dirty="0" smtClean="0">
                <a:solidFill>
                  <a:srgbClr val="0070C0"/>
                </a:solidFill>
              </a:rPr>
              <a:t>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26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946889" y="5090830"/>
            <a:ext cx="15559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ist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00337" y="5085184"/>
            <a:ext cx="49794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Pilot von </a:t>
            </a:r>
            <a:r>
              <a:rPr lang="en-US" sz="4400" dirty="0" err="1" smtClean="0">
                <a:solidFill>
                  <a:srgbClr val="0070C0"/>
                </a:solidFill>
              </a:rPr>
              <a:t>Beruf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en-US" sz="4400" dirty="0">
              <a:solidFill>
                <a:srgbClr val="0070C0"/>
              </a:solidFill>
            </a:endParaRPr>
          </a:p>
        </p:txBody>
      </p:sp>
      <p:pic>
        <p:nvPicPr>
          <p:cNvPr id="7" name="Image 1" descr="C:\Users\Nicole\AppData\Local\Microsoft\Windows\Temporary Internet Files\Content.IE5\DNZK255S\MC900216672[1]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557" y="1235661"/>
            <a:ext cx="3190857" cy="35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026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Was </a:t>
            </a:r>
            <a:r>
              <a:rPr lang="en-US" sz="4800" dirty="0" err="1" smtClean="0">
                <a:solidFill>
                  <a:srgbClr val="0070C0"/>
                </a:solidFill>
              </a:rPr>
              <a:t>ist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</a:rPr>
              <a:t>er</a:t>
            </a:r>
            <a:r>
              <a:rPr lang="en-US" sz="4800" dirty="0" smtClean="0">
                <a:solidFill>
                  <a:srgbClr val="0070C0"/>
                </a:solidFill>
              </a:rPr>
              <a:t> von </a:t>
            </a:r>
            <a:r>
              <a:rPr lang="en-US" sz="4800" dirty="0" err="1" smtClean="0">
                <a:solidFill>
                  <a:srgbClr val="0070C0"/>
                </a:solidFill>
              </a:rPr>
              <a:t>Beruf</a:t>
            </a:r>
            <a:r>
              <a:rPr lang="en-US" sz="4800" dirty="0" smtClean="0">
                <a:solidFill>
                  <a:srgbClr val="0070C0"/>
                </a:solidFill>
              </a:rPr>
              <a:t>?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816914" y="1369181"/>
            <a:ext cx="1872208" cy="769441"/>
          </a:xfrm>
          <a:prstGeom prst="rect">
            <a:avLst/>
          </a:prstGeom>
          <a:gradFill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lin ang="16200000" scaled="0"/>
          </a:gra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bg1"/>
                </a:solidFill>
              </a:rPr>
              <a:t>Er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</a:rPr>
              <a:t>ist</a:t>
            </a:r>
            <a:r>
              <a:rPr lang="en-US" sz="4400" dirty="0" smtClean="0">
                <a:solidFill>
                  <a:schemeClr val="bg1"/>
                </a:solidFill>
              </a:rPr>
              <a:t>…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769411" y="3692705"/>
            <a:ext cx="13655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Pilot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7" name="Image 1" descr="C:\Users\Nicole\AppData\Local\Microsoft\Windows\Temporary Internet Files\Content.IE5\DNZK255S\MC900216672[1]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597" y="1556792"/>
            <a:ext cx="1901617" cy="21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3" descr="http://www.iclipart.com/dodl.php/Photog2.jpg?linklokauth=LzAxNC9QaG90b2cyLmpwZywxMjkxNDE1ODMyLDgzLjc2LjY5LjExMiwwLDAsTExfMCwsYTAzMTJlY2MwZTg0MDlkZGFiMTYwZDVhMzliYTdhODY%3D"/>
          <p:cNvPicPr>
            <a:picLocks noChangeAspect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7063145" y="2618792"/>
            <a:ext cx="1363002" cy="26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6899477" y="5700805"/>
            <a:ext cx="2067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Fotograf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10" name="Picture 2" descr="https://encrypted-tbn3.gstatic.com/images?q=tbn:ANd9GcSSTTC6S4lvo03KTYYZdkNOtEVgQH1I_8ROBVYWSvXOhMiavpBJ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071" y="2295665"/>
            <a:ext cx="2371478" cy="23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 4" descr="http://www.iclipart.com/dodl.php/Mechanic3.jpg?linklokauth=LzAxNC9NZWNoYW5pYzMuanBnLDEyOTE0MTYwMTksODMuNzYuNjkuMTEyLDAsMCxMTF8wLCwxMzdkOGZmNzViMWNiOGIxMjdiY2FlZGJiYmI0ZTE3Mg%3D%3D"/>
          <p:cNvPicPr>
            <a:picLocks noChangeAspect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769411" y="4351258"/>
            <a:ext cx="2983606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ixaDeTexto 11"/>
          <p:cNvSpPr txBox="1"/>
          <p:nvPr/>
        </p:nvSpPr>
        <p:spPr>
          <a:xfrm>
            <a:off x="5264699" y="1753901"/>
            <a:ext cx="3269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Fußballspieler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860543" y="5019283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</a:rPr>
              <a:t>Mechaniker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90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9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1047</TotalTime>
  <Words>454</Words>
  <Application>Microsoft Office PowerPoint</Application>
  <PresentationFormat>Diaprojekcija na zaslonu (4:3)</PresentationFormat>
  <Paragraphs>136</Paragraphs>
  <Slides>36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36</vt:i4>
      </vt:variant>
    </vt:vector>
  </HeadingPairs>
  <TitlesOfParts>
    <vt:vector size="37" baseType="lpstr">
      <vt:lpstr>Tema do Office</vt:lpstr>
      <vt:lpstr>DIE BERUFE</vt:lpstr>
      <vt:lpstr>PowerPointova predstavitev</vt:lpstr>
      <vt:lpstr>nach dem Beruf fragen:</vt:lpstr>
      <vt:lpstr> den Beruf sagen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BERUFE</dc:title>
  <dc:creator>Sónia</dc:creator>
  <cp:lastModifiedBy>user</cp:lastModifiedBy>
  <cp:revision>70</cp:revision>
  <dcterms:created xsi:type="dcterms:W3CDTF">2012-10-27T08:43:25Z</dcterms:created>
  <dcterms:modified xsi:type="dcterms:W3CDTF">2016-02-22T10:14:21Z</dcterms:modified>
</cp:coreProperties>
</file>