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nglishatgm.eklablog.com/my-own-detective-story-a11470898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gvid.com/english-resource/vocabulary-crime-criminal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815EDD-84CD-4135-9899-AE5B23E3DF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/>
              <a:t>crime</a:t>
            </a:r>
            <a:endParaRPr lang="sl-SI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51EFB6E-A7A9-43C3-8483-A45566CCB1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52959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D715B8-0C57-47BB-8B8A-38E517302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A241973-27F2-49FD-A47A-AF4C2BE350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581" y="1166070"/>
            <a:ext cx="8657438" cy="516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959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8BE83F1-E0CD-4923-BCBC-59B6FD182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830511"/>
            <a:ext cx="10178322" cy="5049082"/>
          </a:xfrm>
        </p:spPr>
        <p:txBody>
          <a:bodyPr/>
          <a:lstStyle/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sz="3200" dirty="0"/>
              <a:t>J</a:t>
            </a:r>
            <a:r>
              <a:rPr lang="en-US" sz="3200" dirty="0" err="1"/>
              <a:t>erry</a:t>
            </a:r>
            <a:r>
              <a:rPr lang="en-US" sz="3200" dirty="0"/>
              <a:t> Robert is a famous detective. He does a very good job and he has a great reputation. We will follow him during a case.</a:t>
            </a:r>
          </a:p>
          <a:p>
            <a:pPr marL="0" indent="0">
              <a:buNone/>
            </a:pPr>
            <a:r>
              <a:rPr lang="en-US" sz="3200" dirty="0"/>
              <a:t> </a:t>
            </a:r>
          </a:p>
          <a:p>
            <a:pPr marL="0" indent="0">
              <a:buNone/>
            </a:pPr>
            <a:r>
              <a:rPr lang="en-US" sz="3200" dirty="0"/>
              <a:t>One morning around eleven o’clock, Jerry Robert had received a letter indicating him a problem somewhere in town: a new crime scene.</a:t>
            </a:r>
          </a:p>
          <a:p>
            <a:endParaRPr lang="sl-SI" dirty="0"/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1BB27C8B-5287-4F80-929E-A045CA9D0FF0}"/>
              </a:ext>
            </a:extLst>
          </p:cNvPr>
          <p:cNvSpPr/>
          <p:nvPr/>
        </p:nvSpPr>
        <p:spPr>
          <a:xfrm>
            <a:off x="3190613" y="602748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dirty="0">
                <a:hlinkClick r:id="rId2"/>
              </a:rPr>
              <a:t>http://englishatgm.eklablog.com/my-own-detective-story-a114708980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05631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F3641-3E90-4C64-92BC-2407A074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90" y="5998127"/>
            <a:ext cx="9201004" cy="627531"/>
          </a:xfrm>
        </p:spPr>
        <p:txBody>
          <a:bodyPr>
            <a:normAutofit fontScale="90000"/>
          </a:bodyPr>
          <a:lstStyle/>
          <a:p>
            <a:r>
              <a:rPr lang="sl-SI" dirty="0" err="1"/>
              <a:t>vocabulary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9F9F117-36C2-4FDC-B79A-3CC92F2F6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49293"/>
            <a:ext cx="10178322" cy="4730300"/>
          </a:xfrm>
        </p:spPr>
        <p:txBody>
          <a:bodyPr/>
          <a:lstStyle/>
          <a:p>
            <a:r>
              <a:rPr lang="sl-SI" dirty="0">
                <a:hlinkClick r:id="rId2"/>
              </a:rPr>
              <a:t>https://www.engvid.com/english-resource/vocabulary-crime-criminals/</a:t>
            </a:r>
            <a:endParaRPr lang="sl-SI" dirty="0"/>
          </a:p>
          <a:p>
            <a:r>
              <a:rPr lang="sl-SI" dirty="0"/>
              <a:t>WRITE DOWN  THE NAME OF THE CRIMINAL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A7B7C1-814E-45E6-ABA4-AA93F01E11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093413"/>
              </p:ext>
            </p:extLst>
          </p:nvPr>
        </p:nvGraphicFramePr>
        <p:xfrm>
          <a:off x="1318790" y="1996580"/>
          <a:ext cx="8127999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0991954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1348514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571229740"/>
                    </a:ext>
                  </a:extLst>
                </a:gridCol>
              </a:tblGrid>
              <a:tr h="295431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710120"/>
                  </a:ext>
                </a:extLst>
              </a:tr>
              <a:tr h="664719">
                <a:tc>
                  <a:txBody>
                    <a:bodyPr/>
                    <a:lstStyle/>
                    <a:p>
                      <a:r>
                        <a:rPr lang="sl-SI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abduction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taking someone away by force, demanding money for their safe return</a:t>
                      </a:r>
                      <a:endParaRPr lang="sl-S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713233"/>
                  </a:ext>
                </a:extLst>
              </a:tr>
              <a:tr h="467766">
                <a:tc>
                  <a:txBody>
                    <a:bodyPr/>
                    <a:lstStyle/>
                    <a:p>
                      <a:r>
                        <a:rPr lang="sl-SI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assassination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killing a famous person or public figure</a:t>
                      </a:r>
                      <a:endParaRPr lang="sl-S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assassin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985653"/>
                  </a:ext>
                </a:extLst>
              </a:tr>
              <a:tr h="664719">
                <a:tc>
                  <a:txBody>
                    <a:bodyPr/>
                    <a:lstStyle/>
                    <a:p>
                      <a:r>
                        <a:rPr lang="sl-SI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bigamy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marrying someone when you are already married to another person</a:t>
                      </a:r>
                      <a:endParaRPr lang="sl-S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bigamist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643358"/>
                  </a:ext>
                </a:extLst>
              </a:tr>
              <a:tr h="590862">
                <a:tc>
                  <a:txBody>
                    <a:bodyPr/>
                    <a:lstStyle/>
                    <a:p>
                      <a:r>
                        <a:rPr lang="sl-SI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bribery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giving money or granting favors to influence another person’s decisions or behavior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/>
                        <a:t>briber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6042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439687"/>
      </p:ext>
    </p:extLst>
  </p:cSld>
  <p:clrMapOvr>
    <a:masterClrMapping/>
  </p:clrMapOvr>
</p:sld>
</file>

<file path=ppt/theme/theme1.xml><?xml version="1.0" encoding="utf-8"?>
<a:theme xmlns:a="http://schemas.openxmlformats.org/drawingml/2006/main" name="Značka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TM10001106[[fn=Značka ]]</Template>
  <TotalTime>19</TotalTime>
  <Words>108</Words>
  <Application>Microsoft Office PowerPoint</Application>
  <PresentationFormat>Širokozaslonsko</PresentationFormat>
  <Paragraphs>24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8" baseType="lpstr">
      <vt:lpstr>Arial</vt:lpstr>
      <vt:lpstr>Gill Sans MT</vt:lpstr>
      <vt:lpstr>Impact</vt:lpstr>
      <vt:lpstr>Značka</vt:lpstr>
      <vt:lpstr>crime</vt:lpstr>
      <vt:lpstr>PowerPointova predstavitev</vt:lpstr>
      <vt:lpstr>PowerPointova predstavitev</vt:lpstr>
      <vt:lpstr>vocabulary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crime</dc:title>
  <dc:creator>Uporabnik</dc:creator>
  <cp:lastModifiedBy>Uporabnik</cp:lastModifiedBy>
  <cp:revision>3</cp:revision>
  <dcterms:created xsi:type="dcterms:W3CDTF">2019-09-09T08:05:38Z</dcterms:created>
  <dcterms:modified xsi:type="dcterms:W3CDTF">2019-09-09T08:24:41Z</dcterms:modified>
</cp:coreProperties>
</file>