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nakokraki trikotni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 trikotni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nakokraki trikotni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  <p:cxnSp>
        <p:nvCxnSpPr>
          <p:cNvPr id="11" name="Raven konek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ven konek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 trikotni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ven konek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E72EF2C-BC48-4061-8500-2BDCF9CFDF1F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01078D-E24F-4186-8928-315A72701F4B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lak 5"/>
          <p:cNvSpPr/>
          <p:nvPr/>
        </p:nvSpPr>
        <p:spPr>
          <a:xfrm>
            <a:off x="2857488" y="2071678"/>
            <a:ext cx="3786214" cy="1571636"/>
          </a:xfrm>
          <a:prstGeom prst="cloud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3214678" y="2500306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OTON ŽUPANČIČ</a:t>
            </a:r>
            <a:endParaRPr lang="sl-SI" sz="2800" b="1" dirty="0"/>
          </a:p>
        </p:txBody>
      </p:sp>
      <p:sp>
        <p:nvSpPr>
          <p:cNvPr id="8" name="Zaobljeni pravokotnik 7"/>
          <p:cNvSpPr/>
          <p:nvPr/>
        </p:nvSpPr>
        <p:spPr>
          <a:xfrm>
            <a:off x="5643570" y="428604"/>
            <a:ext cx="2786082" cy="785818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Zaobljeni pravokotnik 8"/>
          <p:cNvSpPr/>
          <p:nvPr/>
        </p:nvSpPr>
        <p:spPr>
          <a:xfrm>
            <a:off x="6000760" y="3857628"/>
            <a:ext cx="2928958" cy="500066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Zaobljeni pravokotnik 9"/>
          <p:cNvSpPr/>
          <p:nvPr/>
        </p:nvSpPr>
        <p:spPr>
          <a:xfrm>
            <a:off x="2857488" y="4643446"/>
            <a:ext cx="2428892" cy="1143008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Zaobljeni pravokotnik 10"/>
          <p:cNvSpPr/>
          <p:nvPr/>
        </p:nvSpPr>
        <p:spPr>
          <a:xfrm>
            <a:off x="428596" y="571480"/>
            <a:ext cx="3214710" cy="857256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/>
          <p:cNvSpPr txBox="1"/>
          <p:nvPr/>
        </p:nvSpPr>
        <p:spPr>
          <a:xfrm>
            <a:off x="5715008" y="428604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LETO, KRAJ ROJSTVA  </a:t>
            </a:r>
          </a:p>
          <a:p>
            <a:pPr algn="ctr"/>
            <a:r>
              <a:rPr lang="sl-SI" b="1" dirty="0" smtClean="0"/>
              <a:t>IN SMRTI</a:t>
            </a:r>
            <a:endParaRPr lang="sl-SI" b="1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6215074" y="400050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ŠOLANJE IN POKLIC</a:t>
            </a:r>
            <a:endParaRPr lang="sl-SI" b="1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2928926" y="4786322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NJEGOVA DELA:</a:t>
            </a:r>
          </a:p>
          <a:p>
            <a:pPr>
              <a:buFontTx/>
              <a:buChar char="-"/>
            </a:pPr>
            <a:r>
              <a:rPr lang="sl-SI" b="1" dirty="0" smtClean="0"/>
              <a:t> pesniške zbirke:</a:t>
            </a:r>
          </a:p>
          <a:p>
            <a:pPr>
              <a:buFontTx/>
              <a:buChar char="-"/>
            </a:pPr>
            <a:r>
              <a:rPr lang="sl-SI" b="1" dirty="0"/>
              <a:t> </a:t>
            </a:r>
            <a:r>
              <a:rPr lang="sl-SI" b="1" dirty="0" smtClean="0"/>
              <a:t>za otroke: </a:t>
            </a:r>
            <a:endParaRPr lang="sl-SI" b="1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500034" y="642918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OBDOBJE USTVARJANJA  in njegovi sodobniki</a:t>
            </a:r>
            <a:endParaRPr lang="sl-SI" b="1" dirty="0"/>
          </a:p>
        </p:txBody>
      </p:sp>
      <p:sp>
        <p:nvSpPr>
          <p:cNvPr id="16" name="Zaobljeni pravokotnik 15"/>
          <p:cNvSpPr/>
          <p:nvPr/>
        </p:nvSpPr>
        <p:spPr>
          <a:xfrm>
            <a:off x="285720" y="3571876"/>
            <a:ext cx="2143140" cy="571504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oljeZBesedilom 16"/>
          <p:cNvSpPr txBox="1"/>
          <p:nvPr/>
        </p:nvSpPr>
        <p:spPr>
          <a:xfrm>
            <a:off x="428596" y="364331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PESMI V BERILU</a:t>
            </a:r>
            <a:endParaRPr lang="sl-SI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0" build="allAtOnce"/>
      <p:bldP spid="14" grpId="0" build="allAtOnce"/>
      <p:bldP spid="15" grpId="0" build="allAtOnce"/>
      <p:bldP spid="17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metniško">
  <a:themeElements>
    <a:clrScheme name="Umetnišk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Umetnišk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Umetnišk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</TotalTime>
  <Words>30</Words>
  <Application>Microsoft Office PowerPoint</Application>
  <PresentationFormat>Diaprojekcija na zaslonu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Umetniško</vt:lpstr>
      <vt:lpstr>Diapozitiv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Mateja Pučko</dc:creator>
  <cp:lastModifiedBy>Mateja Pučko</cp:lastModifiedBy>
  <cp:revision>2</cp:revision>
  <dcterms:created xsi:type="dcterms:W3CDTF">2011-03-02T19:44:34Z</dcterms:created>
  <dcterms:modified xsi:type="dcterms:W3CDTF">2011-03-02T20:03:17Z</dcterms:modified>
</cp:coreProperties>
</file>