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57" r:id="rId4"/>
    <p:sldId id="258" r:id="rId5"/>
    <p:sldId id="259" r:id="rId6"/>
    <p:sldId id="260" r:id="rId7"/>
    <p:sldId id="261" r:id="rId8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log 2 – poudarek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/>
              <a:t>Uredite slog podnaslova matrice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FE97E-A2FB-48C8-92C0-20D99B149887}" type="datetimeFigureOut">
              <a:rPr lang="sl-SI" smtClean="0"/>
              <a:t>13. 11. 2019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9E4B9-FDEC-479E-BAB8-E1BE024D326D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886306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FE97E-A2FB-48C8-92C0-20D99B149887}" type="datetimeFigureOut">
              <a:rPr lang="sl-SI" smtClean="0"/>
              <a:t>13. 11. 2019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9E4B9-FDEC-479E-BAB8-E1BE024D326D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0979549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FE97E-A2FB-48C8-92C0-20D99B149887}" type="datetimeFigureOut">
              <a:rPr lang="sl-SI" smtClean="0"/>
              <a:t>13. 11. 2019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9E4B9-FDEC-479E-BAB8-E1BE024D326D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993779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FE97E-A2FB-48C8-92C0-20D99B149887}" type="datetimeFigureOut">
              <a:rPr lang="sl-SI" smtClean="0"/>
              <a:t>13. 11. 2019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9E4B9-FDEC-479E-BAB8-E1BE024D326D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8077299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FE97E-A2FB-48C8-92C0-20D99B149887}" type="datetimeFigureOut">
              <a:rPr lang="sl-SI" smtClean="0"/>
              <a:t>13. 11. 2019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9E4B9-FDEC-479E-BAB8-E1BE024D326D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5983317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FE97E-A2FB-48C8-92C0-20D99B149887}" type="datetimeFigureOut">
              <a:rPr lang="sl-SI" smtClean="0"/>
              <a:t>13. 11. 2019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9E4B9-FDEC-479E-BAB8-E1BE024D326D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8262609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Ograd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FE97E-A2FB-48C8-92C0-20D99B149887}" type="datetimeFigureOut">
              <a:rPr lang="sl-SI" smtClean="0"/>
              <a:t>13. 11. 2019</a:t>
            </a:fld>
            <a:endParaRPr lang="sl-SI"/>
          </a:p>
        </p:txBody>
      </p:sp>
      <p:sp>
        <p:nvSpPr>
          <p:cNvPr id="8" name="Ograd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grad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9E4B9-FDEC-479E-BAB8-E1BE024D326D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5435902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grad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FE97E-A2FB-48C8-92C0-20D99B149887}" type="datetimeFigureOut">
              <a:rPr lang="sl-SI" smtClean="0"/>
              <a:t>13. 11. 2019</a:t>
            </a:fld>
            <a:endParaRPr lang="sl-SI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9E4B9-FDEC-479E-BAB8-E1BE024D326D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9255089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FE97E-A2FB-48C8-92C0-20D99B149887}" type="datetimeFigureOut">
              <a:rPr lang="sl-SI" smtClean="0"/>
              <a:t>13. 11. 2019</a:t>
            </a:fld>
            <a:endParaRPr lang="sl-SI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9E4B9-FDEC-479E-BAB8-E1BE024D326D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1464488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FE97E-A2FB-48C8-92C0-20D99B149887}" type="datetimeFigureOut">
              <a:rPr lang="sl-SI" smtClean="0"/>
              <a:t>13. 11. 2019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9E4B9-FDEC-479E-BAB8-E1BE024D326D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1027694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FE97E-A2FB-48C8-92C0-20D99B149887}" type="datetimeFigureOut">
              <a:rPr lang="sl-SI" smtClean="0"/>
              <a:t>13. 11. 2019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9E4B9-FDEC-479E-BAB8-E1BE024D326D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9419562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naslova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8FE97E-A2FB-48C8-92C0-20D99B149887}" type="datetimeFigureOut">
              <a:rPr lang="sl-SI" smtClean="0"/>
              <a:t>13. 11. 2019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69E4B9-FDEC-479E-BAB8-E1BE024D326D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6470076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l-SI" dirty="0"/>
              <a:t>THE </a:t>
            </a:r>
            <a:r>
              <a:rPr lang="sl-SI" dirty="0" err="1"/>
              <a:t>Tenses</a:t>
            </a:r>
            <a:r>
              <a:rPr lang="sl-SI" dirty="0"/>
              <a:t> </a:t>
            </a:r>
            <a:r>
              <a:rPr lang="sl-SI" dirty="0" err="1"/>
              <a:t>Quiz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8028699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err="1"/>
              <a:t>Expressing</a:t>
            </a:r>
            <a:r>
              <a:rPr lang="sl-SI" dirty="0"/>
              <a:t> Past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l-SI" dirty="0" err="1"/>
              <a:t>Which</a:t>
            </a:r>
            <a:r>
              <a:rPr lang="sl-SI" dirty="0"/>
              <a:t> are </a:t>
            </a:r>
            <a:r>
              <a:rPr lang="sl-SI" dirty="0" err="1"/>
              <a:t>the</a:t>
            </a:r>
            <a:r>
              <a:rPr lang="sl-SI" dirty="0"/>
              <a:t> </a:t>
            </a:r>
            <a:r>
              <a:rPr lang="sl-SI" dirty="0" err="1"/>
              <a:t>different</a:t>
            </a:r>
            <a:r>
              <a:rPr lang="sl-SI" dirty="0"/>
              <a:t> </a:t>
            </a:r>
            <a:r>
              <a:rPr lang="sl-SI" dirty="0" err="1"/>
              <a:t>possibilities</a:t>
            </a:r>
            <a:r>
              <a:rPr lang="sl-SI" dirty="0"/>
              <a:t> </a:t>
            </a:r>
            <a:r>
              <a:rPr lang="sl-SI" dirty="0" err="1"/>
              <a:t>of</a:t>
            </a:r>
            <a:r>
              <a:rPr lang="sl-SI" dirty="0"/>
              <a:t> </a:t>
            </a:r>
            <a:r>
              <a:rPr lang="sl-SI" dirty="0" err="1"/>
              <a:t>expressing</a:t>
            </a:r>
            <a:r>
              <a:rPr lang="sl-SI" dirty="0"/>
              <a:t> past?</a:t>
            </a:r>
          </a:p>
          <a:p>
            <a:pPr>
              <a:buFontTx/>
              <a:buChar char="-"/>
            </a:pPr>
            <a:r>
              <a:rPr lang="sl-SI" sz="1800" dirty="0"/>
              <a:t>One or more </a:t>
            </a:r>
            <a:r>
              <a:rPr lang="sl-SI" sz="1800" dirty="0" err="1"/>
              <a:t>actions</a:t>
            </a:r>
            <a:r>
              <a:rPr lang="sl-SI" sz="1800" dirty="0"/>
              <a:t> in </a:t>
            </a:r>
            <a:r>
              <a:rPr lang="sl-SI" sz="1800" dirty="0" err="1"/>
              <a:t>progress</a:t>
            </a:r>
            <a:r>
              <a:rPr lang="sl-SI" sz="1800" dirty="0"/>
              <a:t> in </a:t>
            </a:r>
            <a:r>
              <a:rPr lang="sl-SI" sz="1800" dirty="0" err="1"/>
              <a:t>the</a:t>
            </a:r>
            <a:r>
              <a:rPr lang="sl-SI" sz="1800" dirty="0"/>
              <a:t> past</a:t>
            </a:r>
          </a:p>
          <a:p>
            <a:pPr>
              <a:buFontTx/>
              <a:buChar char="-"/>
            </a:pPr>
            <a:r>
              <a:rPr lang="sl-SI" sz="1800" dirty="0"/>
              <a:t>Past </a:t>
            </a:r>
            <a:r>
              <a:rPr lang="sl-SI" sz="1800" dirty="0" err="1"/>
              <a:t>habits</a:t>
            </a:r>
            <a:endParaRPr lang="sl-SI" sz="1800" dirty="0"/>
          </a:p>
          <a:p>
            <a:pPr>
              <a:buFontTx/>
              <a:buChar char="-"/>
            </a:pPr>
            <a:r>
              <a:rPr lang="sl-SI" sz="1800" dirty="0"/>
              <a:t>Past </a:t>
            </a:r>
            <a:r>
              <a:rPr lang="sl-SI" sz="1800" dirty="0" err="1"/>
              <a:t>actions</a:t>
            </a:r>
            <a:r>
              <a:rPr lang="sl-SI" sz="1800" dirty="0"/>
              <a:t> </a:t>
            </a:r>
            <a:r>
              <a:rPr lang="sl-SI" sz="1800" dirty="0" err="1"/>
              <a:t>interrupted</a:t>
            </a:r>
            <a:r>
              <a:rPr lang="sl-SI" sz="1800" dirty="0"/>
              <a:t> </a:t>
            </a:r>
            <a:r>
              <a:rPr lang="sl-SI" sz="1800" dirty="0" err="1"/>
              <a:t>by</a:t>
            </a:r>
            <a:r>
              <a:rPr lang="sl-SI" sz="1800" dirty="0"/>
              <a:t> </a:t>
            </a:r>
            <a:r>
              <a:rPr lang="sl-SI" sz="1800" dirty="0" err="1"/>
              <a:t>other</a:t>
            </a:r>
            <a:r>
              <a:rPr lang="sl-SI" sz="1800" dirty="0"/>
              <a:t> past </a:t>
            </a:r>
            <a:r>
              <a:rPr lang="sl-SI" sz="1800" dirty="0" err="1"/>
              <a:t>actions</a:t>
            </a:r>
            <a:endParaRPr lang="sl-SI" sz="1800" dirty="0"/>
          </a:p>
          <a:p>
            <a:pPr marL="0" indent="0">
              <a:buNone/>
            </a:pPr>
            <a:r>
              <a:rPr lang="sl-SI" sz="1800" dirty="0"/>
              <a:t>-     more </a:t>
            </a:r>
            <a:r>
              <a:rPr lang="sl-SI" sz="1800" dirty="0" err="1"/>
              <a:t>simultanious</a:t>
            </a:r>
            <a:r>
              <a:rPr lang="sl-SI" sz="1800" dirty="0"/>
              <a:t> past </a:t>
            </a:r>
            <a:r>
              <a:rPr lang="sl-SI" sz="1800" dirty="0" err="1"/>
              <a:t>actions</a:t>
            </a:r>
            <a:endParaRPr lang="sl-SI" sz="1800" dirty="0"/>
          </a:p>
          <a:p>
            <a:pPr>
              <a:buFontTx/>
              <a:buChar char="-"/>
            </a:pPr>
            <a:r>
              <a:rPr lang="sl-SI" sz="1800" dirty="0"/>
              <a:t>A past </a:t>
            </a:r>
            <a:r>
              <a:rPr lang="sl-SI" sz="1800" dirty="0" err="1"/>
              <a:t>action</a:t>
            </a:r>
            <a:r>
              <a:rPr lang="sl-SI" sz="1800" dirty="0"/>
              <a:t> </a:t>
            </a:r>
            <a:r>
              <a:rPr lang="sl-SI" sz="1800" dirty="0" err="1"/>
              <a:t>which</a:t>
            </a:r>
            <a:r>
              <a:rPr lang="sl-SI" sz="1800" dirty="0"/>
              <a:t> </a:t>
            </a:r>
            <a:r>
              <a:rPr lang="sl-SI" sz="1800" dirty="0" err="1"/>
              <a:t>took</a:t>
            </a:r>
            <a:r>
              <a:rPr lang="sl-SI" sz="1800" dirty="0"/>
              <a:t> </a:t>
            </a:r>
            <a:r>
              <a:rPr lang="sl-SI" sz="1800" dirty="0" err="1"/>
              <a:t>place</a:t>
            </a:r>
            <a:r>
              <a:rPr lang="sl-SI" sz="1800" dirty="0"/>
              <a:t> BEFORE </a:t>
            </a:r>
            <a:r>
              <a:rPr lang="sl-SI" sz="1800" dirty="0" err="1"/>
              <a:t>another</a:t>
            </a:r>
            <a:r>
              <a:rPr lang="sl-SI" sz="1800" dirty="0"/>
              <a:t> past </a:t>
            </a:r>
            <a:r>
              <a:rPr lang="sl-SI" sz="1800" dirty="0" err="1"/>
              <a:t>action</a:t>
            </a:r>
            <a:endParaRPr lang="sl-SI" sz="1800" dirty="0"/>
          </a:p>
          <a:p>
            <a:pPr>
              <a:buFontTx/>
              <a:buChar char="-"/>
            </a:pPr>
            <a:endParaRPr lang="sl-SI" sz="1800" dirty="0"/>
          </a:p>
          <a:p>
            <a:pPr>
              <a:buFontTx/>
              <a:buChar char="-"/>
            </a:pPr>
            <a:endParaRPr lang="sl-SI" sz="1800" dirty="0"/>
          </a:p>
          <a:p>
            <a:r>
              <a:rPr lang="sl-SI" dirty="0" err="1"/>
              <a:t>How</a:t>
            </a:r>
            <a:r>
              <a:rPr lang="sl-SI" dirty="0"/>
              <a:t> are </a:t>
            </a:r>
            <a:r>
              <a:rPr lang="sl-SI" dirty="0" err="1"/>
              <a:t>sentences</a:t>
            </a:r>
            <a:r>
              <a:rPr lang="sl-SI" dirty="0"/>
              <a:t> </a:t>
            </a:r>
            <a:r>
              <a:rPr lang="sl-SI" dirty="0" err="1"/>
              <a:t>linked</a:t>
            </a:r>
            <a:r>
              <a:rPr lang="sl-SI" dirty="0"/>
              <a:t> </a:t>
            </a:r>
            <a:r>
              <a:rPr lang="sl-SI" dirty="0" err="1"/>
              <a:t>into</a:t>
            </a:r>
            <a:r>
              <a:rPr lang="sl-SI" dirty="0"/>
              <a:t> </a:t>
            </a:r>
            <a:r>
              <a:rPr lang="sl-SI" dirty="0" err="1"/>
              <a:t>connections</a:t>
            </a:r>
            <a:r>
              <a:rPr lang="sl-SI" dirty="0"/>
              <a:t> </a:t>
            </a:r>
            <a:r>
              <a:rPr lang="sl-SI" dirty="0" err="1"/>
              <a:t>of</a:t>
            </a:r>
            <a:r>
              <a:rPr lang="sl-SI" dirty="0"/>
              <a:t> </a:t>
            </a:r>
            <a:r>
              <a:rPr lang="sl-SI" dirty="0" err="1"/>
              <a:t>the</a:t>
            </a:r>
            <a:r>
              <a:rPr lang="sl-SI" dirty="0"/>
              <a:t> past?</a:t>
            </a:r>
          </a:p>
          <a:p>
            <a:pPr marL="0" indent="0">
              <a:buNone/>
            </a:pP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0602492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err="1"/>
              <a:t>When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sl-SI" dirty="0"/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66294166"/>
              </p:ext>
            </p:extLst>
          </p:nvPr>
        </p:nvGraphicFramePr>
        <p:xfrm>
          <a:off x="457200" y="1700809"/>
          <a:ext cx="8229600" cy="493160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229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17685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dirty="0">
                          <a:effectLst/>
                        </a:rPr>
                        <a:t>SAME TIME </a:t>
                      </a:r>
                      <a:endParaRPr lang="sl-SI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0727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sl-SI" sz="2800" dirty="0">
                          <a:effectLst/>
                        </a:rPr>
                        <a:t>To </a:t>
                      </a:r>
                      <a:r>
                        <a:rPr lang="sl-SI" sz="2800" dirty="0" err="1">
                          <a:effectLst/>
                        </a:rPr>
                        <a:t>indicate</a:t>
                      </a:r>
                      <a:r>
                        <a:rPr lang="sl-SI" sz="2800" dirty="0">
                          <a:effectLst/>
                        </a:rPr>
                        <a:t> </a:t>
                      </a:r>
                      <a:r>
                        <a:rPr lang="sl-SI" sz="2800" dirty="0" err="1">
                          <a:effectLst/>
                        </a:rPr>
                        <a:t>an</a:t>
                      </a:r>
                      <a:r>
                        <a:rPr lang="sl-SI" sz="2800" dirty="0">
                          <a:effectLst/>
                        </a:rPr>
                        <a:t> </a:t>
                      </a:r>
                      <a:r>
                        <a:rPr lang="sl-SI" sz="2800" dirty="0" err="1">
                          <a:effectLst/>
                        </a:rPr>
                        <a:t>activity</a:t>
                      </a:r>
                      <a:r>
                        <a:rPr lang="sl-SI" sz="2800" dirty="0">
                          <a:effectLst/>
                        </a:rPr>
                        <a:t> </a:t>
                      </a:r>
                      <a:r>
                        <a:rPr lang="sl-SI" sz="2800" dirty="0" err="1">
                          <a:effectLst/>
                        </a:rPr>
                        <a:t>occurs</a:t>
                      </a:r>
                      <a:r>
                        <a:rPr lang="sl-SI" sz="2800" dirty="0">
                          <a:effectLst/>
                        </a:rPr>
                        <a:t> at </a:t>
                      </a:r>
                      <a:r>
                        <a:rPr lang="sl-SI" sz="2800" dirty="0" err="1">
                          <a:effectLst/>
                        </a:rPr>
                        <a:t>the</a:t>
                      </a:r>
                      <a:r>
                        <a:rPr lang="sl-SI" sz="2800" dirty="0">
                          <a:effectLst/>
                        </a:rPr>
                        <a:t> same time, </a:t>
                      </a:r>
                      <a:r>
                        <a:rPr lang="sl-SI" sz="2800" dirty="0" err="1">
                          <a:effectLst/>
                        </a:rPr>
                        <a:t>the</a:t>
                      </a:r>
                      <a:r>
                        <a:rPr lang="sl-SI" sz="2800" dirty="0">
                          <a:effectLst/>
                        </a:rPr>
                        <a:t> </a:t>
                      </a:r>
                      <a:r>
                        <a:rPr lang="sl-SI" sz="2800" dirty="0" err="1">
                          <a:effectLst/>
                        </a:rPr>
                        <a:t>verb</a:t>
                      </a:r>
                      <a:r>
                        <a:rPr lang="sl-SI" sz="2800" dirty="0">
                          <a:effectLst/>
                        </a:rPr>
                        <a:t> in </a:t>
                      </a:r>
                      <a:r>
                        <a:rPr lang="sl-SI" sz="2800" dirty="0" err="1">
                          <a:effectLst/>
                        </a:rPr>
                        <a:t>the</a:t>
                      </a:r>
                      <a:r>
                        <a:rPr lang="sl-SI" sz="2800" dirty="0">
                          <a:effectLst/>
                        </a:rPr>
                        <a:t> </a:t>
                      </a:r>
                      <a:r>
                        <a:rPr lang="sl-SI" sz="2800" dirty="0" err="1">
                          <a:effectLst/>
                        </a:rPr>
                        <a:t>main</a:t>
                      </a:r>
                      <a:r>
                        <a:rPr lang="sl-SI" sz="2800" dirty="0">
                          <a:effectLst/>
                        </a:rPr>
                        <a:t> (</a:t>
                      </a:r>
                      <a:r>
                        <a:rPr lang="sl-SI" sz="2800" dirty="0" err="1">
                          <a:effectLst/>
                        </a:rPr>
                        <a:t>matrix</a:t>
                      </a:r>
                      <a:r>
                        <a:rPr lang="sl-SI" sz="2800" dirty="0">
                          <a:effectLst/>
                        </a:rPr>
                        <a:t>) </a:t>
                      </a:r>
                      <a:r>
                        <a:rPr lang="sl-SI" sz="2800" dirty="0" err="1">
                          <a:effectLst/>
                        </a:rPr>
                        <a:t>clause</a:t>
                      </a:r>
                      <a:r>
                        <a:rPr lang="sl-SI" sz="2800" dirty="0">
                          <a:effectLst/>
                        </a:rPr>
                        <a:t> is </a:t>
                      </a:r>
                      <a:r>
                        <a:rPr lang="sl-SI" sz="2800" dirty="0" err="1">
                          <a:effectLst/>
                        </a:rPr>
                        <a:t>followed</a:t>
                      </a:r>
                      <a:r>
                        <a:rPr lang="sl-SI" sz="2800" dirty="0">
                          <a:effectLst/>
                        </a:rPr>
                        <a:t> </a:t>
                      </a:r>
                      <a:r>
                        <a:rPr lang="sl-SI" sz="2800" dirty="0" err="1">
                          <a:effectLst/>
                        </a:rPr>
                        <a:t>by</a:t>
                      </a:r>
                      <a:r>
                        <a:rPr lang="sl-SI" sz="2800" dirty="0">
                          <a:effectLst/>
                        </a:rPr>
                        <a:t> </a:t>
                      </a:r>
                      <a:r>
                        <a:rPr lang="sl-SI" sz="2800" dirty="0" err="1">
                          <a:effectLst/>
                        </a:rPr>
                        <a:t>the</a:t>
                      </a:r>
                      <a:r>
                        <a:rPr lang="sl-SI" sz="2800" dirty="0">
                          <a:effectLst/>
                        </a:rPr>
                        <a:t> </a:t>
                      </a:r>
                      <a:r>
                        <a:rPr lang="sl-SI" sz="2800" dirty="0" err="1">
                          <a:effectLst/>
                        </a:rPr>
                        <a:t>preposition</a:t>
                      </a:r>
                      <a:r>
                        <a:rPr lang="sl-SI" sz="2800" dirty="0">
                          <a:effectLst/>
                        </a:rPr>
                        <a:t>, </a:t>
                      </a:r>
                      <a:r>
                        <a:rPr lang="sl-SI" sz="2800" dirty="0" err="1">
                          <a:effectLst/>
                        </a:rPr>
                        <a:t>when</a:t>
                      </a:r>
                      <a:r>
                        <a:rPr lang="sl-SI" sz="2800" dirty="0">
                          <a:effectLst/>
                        </a:rPr>
                        <a:t>, </a:t>
                      </a:r>
                      <a:r>
                        <a:rPr lang="sl-SI" sz="2800" dirty="0" err="1">
                          <a:effectLst/>
                        </a:rPr>
                        <a:t>with</a:t>
                      </a:r>
                      <a:r>
                        <a:rPr lang="sl-SI" sz="2800" dirty="0">
                          <a:effectLst/>
                        </a:rPr>
                        <a:t> a </a:t>
                      </a:r>
                      <a:r>
                        <a:rPr lang="sl-SI" sz="2800" dirty="0" err="1">
                          <a:effectLst/>
                        </a:rPr>
                        <a:t>clause</a:t>
                      </a:r>
                      <a:r>
                        <a:rPr lang="sl-SI" sz="2800" dirty="0">
                          <a:effectLst/>
                        </a:rPr>
                        <a:t> as </a:t>
                      </a:r>
                      <a:r>
                        <a:rPr lang="sl-SI" sz="2800" dirty="0" err="1">
                          <a:effectLst/>
                        </a:rPr>
                        <a:t>its</a:t>
                      </a:r>
                      <a:r>
                        <a:rPr lang="sl-SI" sz="2800" dirty="0">
                          <a:effectLst/>
                        </a:rPr>
                        <a:t> </a:t>
                      </a:r>
                      <a:r>
                        <a:rPr lang="sl-SI" sz="2800" dirty="0" err="1">
                          <a:effectLst/>
                        </a:rPr>
                        <a:t>complement</a:t>
                      </a:r>
                      <a:r>
                        <a:rPr lang="sl-SI" sz="2800" dirty="0">
                          <a:effectLst/>
                        </a:rPr>
                        <a:t>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sl-SI" sz="2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sl-SI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sl-SI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023442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/>
          <a:lstStyle/>
          <a:p>
            <a:pPr marL="0" indent="0" algn="ctr">
              <a:buNone/>
            </a:pPr>
            <a:r>
              <a:rPr lang="sl-SI" b="1" dirty="0"/>
              <a:t>IMMEDIATELY AFTER</a:t>
            </a:r>
          </a:p>
          <a:p>
            <a:endParaRPr lang="sl-SI" dirty="0"/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4361180"/>
              </p:ext>
            </p:extLst>
          </p:nvPr>
        </p:nvGraphicFramePr>
        <p:xfrm>
          <a:off x="457200" y="1412776"/>
          <a:ext cx="8229600" cy="352839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11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52839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sl-SI" sz="2000" dirty="0" err="1">
                          <a:effectLst/>
                        </a:rPr>
                        <a:t>The</a:t>
                      </a:r>
                      <a:r>
                        <a:rPr lang="sl-SI" sz="2000" dirty="0">
                          <a:effectLst/>
                        </a:rPr>
                        <a:t> dog ran back in  (past)</a:t>
                      </a:r>
                      <a:endParaRPr lang="sl-SI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sl-SI" sz="2000" dirty="0" err="1">
                          <a:effectLst/>
                        </a:rPr>
                        <a:t>when</a:t>
                      </a:r>
                      <a:r>
                        <a:rPr lang="sl-SI" sz="2000" dirty="0">
                          <a:effectLst/>
                        </a:rPr>
                        <a:t> </a:t>
                      </a:r>
                      <a:r>
                        <a:rPr lang="sl-SI" sz="2000" dirty="0" err="1">
                          <a:effectLst/>
                        </a:rPr>
                        <a:t>its</a:t>
                      </a:r>
                      <a:r>
                        <a:rPr lang="sl-SI" sz="2000" dirty="0">
                          <a:effectLst/>
                        </a:rPr>
                        <a:t> </a:t>
                      </a:r>
                      <a:r>
                        <a:rPr lang="sl-SI" sz="2000" dirty="0" err="1">
                          <a:effectLst/>
                        </a:rPr>
                        <a:t>feet</a:t>
                      </a:r>
                      <a:r>
                        <a:rPr lang="sl-SI" sz="2000" dirty="0">
                          <a:effectLst/>
                        </a:rPr>
                        <a:t> </a:t>
                      </a:r>
                      <a:r>
                        <a:rPr lang="sl-SI" sz="2000" dirty="0" err="1">
                          <a:effectLst/>
                        </a:rPr>
                        <a:t>touched</a:t>
                      </a:r>
                      <a:r>
                        <a:rPr lang="sl-SI" sz="2000" dirty="0">
                          <a:effectLst/>
                        </a:rPr>
                        <a:t> </a:t>
                      </a:r>
                      <a:r>
                        <a:rPr lang="sl-SI" sz="2000" dirty="0" err="1">
                          <a:effectLst/>
                        </a:rPr>
                        <a:t>the</a:t>
                      </a:r>
                      <a:r>
                        <a:rPr lang="sl-SI" sz="2000" dirty="0">
                          <a:effectLst/>
                        </a:rPr>
                        <a:t> </a:t>
                      </a:r>
                      <a:r>
                        <a:rPr lang="sl-SI" sz="2000" dirty="0" err="1">
                          <a:effectLst/>
                        </a:rPr>
                        <a:t>wet</a:t>
                      </a:r>
                      <a:r>
                        <a:rPr lang="sl-SI" sz="2000" dirty="0">
                          <a:effectLst/>
                        </a:rPr>
                        <a:t> </a:t>
                      </a:r>
                      <a:r>
                        <a:rPr lang="sl-SI" sz="2000" dirty="0" err="1">
                          <a:effectLst/>
                        </a:rPr>
                        <a:t>ground</a:t>
                      </a:r>
                      <a:r>
                        <a:rPr lang="sl-SI" sz="2000" dirty="0">
                          <a:effectLst/>
                        </a:rPr>
                        <a:t>.  (past)</a:t>
                      </a:r>
                      <a:endParaRPr lang="sl-SI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706185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grada vsebine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3335726"/>
              </p:ext>
            </p:extLst>
          </p:nvPr>
        </p:nvGraphicFramePr>
        <p:xfrm>
          <a:off x="2195735" y="548680"/>
          <a:ext cx="6491062" cy="562011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6954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956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800200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dirty="0">
                          <a:effectLst/>
                        </a:rPr>
                        <a:t>FOCUS ON THE OCCURRENCE</a:t>
                      </a:r>
                      <a:endParaRPr lang="sl-SI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87221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sl-SI" sz="1200" dirty="0" err="1">
                          <a:effectLst/>
                        </a:rPr>
                        <a:t>Relative</a:t>
                      </a:r>
                      <a:r>
                        <a:rPr lang="sl-SI" sz="1200" dirty="0">
                          <a:effectLst/>
                        </a:rPr>
                        <a:t> </a:t>
                      </a:r>
                      <a:r>
                        <a:rPr lang="sl-SI" sz="1200" dirty="0" err="1">
                          <a:effectLst/>
                        </a:rPr>
                        <a:t>timing</a:t>
                      </a:r>
                      <a:r>
                        <a:rPr lang="sl-SI" sz="1200" dirty="0">
                          <a:effectLst/>
                        </a:rPr>
                        <a:t> </a:t>
                      </a:r>
                      <a:r>
                        <a:rPr lang="sl-SI" sz="1200" dirty="0" err="1">
                          <a:effectLst/>
                        </a:rPr>
                        <a:t>of</a:t>
                      </a:r>
                      <a:r>
                        <a:rPr lang="sl-SI" sz="1200" dirty="0">
                          <a:effectLst/>
                        </a:rPr>
                        <a:t> </a:t>
                      </a:r>
                      <a:r>
                        <a:rPr lang="sl-SI" sz="1200" dirty="0" err="1">
                          <a:effectLst/>
                        </a:rPr>
                        <a:t>two</a:t>
                      </a:r>
                      <a:r>
                        <a:rPr lang="sl-SI" sz="1200" dirty="0">
                          <a:effectLst/>
                        </a:rPr>
                        <a:t> </a:t>
                      </a:r>
                      <a:r>
                        <a:rPr lang="sl-SI" sz="1200" dirty="0" err="1">
                          <a:effectLst/>
                        </a:rPr>
                        <a:t>activities</a:t>
                      </a:r>
                      <a:r>
                        <a:rPr lang="sl-SI" sz="1200" dirty="0">
                          <a:effectLst/>
                        </a:rPr>
                        <a:t> is </a:t>
                      </a:r>
                      <a:r>
                        <a:rPr lang="sl-SI" sz="1200" dirty="0" err="1">
                          <a:effectLst/>
                        </a:rPr>
                        <a:t>expressed</a:t>
                      </a:r>
                      <a:r>
                        <a:rPr lang="sl-SI" sz="1200" dirty="0">
                          <a:effectLst/>
                        </a:rPr>
                        <a:t> </a:t>
                      </a:r>
                      <a:r>
                        <a:rPr lang="sl-SI" sz="1200" dirty="0" err="1">
                          <a:effectLst/>
                        </a:rPr>
                        <a:t>using</a:t>
                      </a:r>
                      <a:r>
                        <a:rPr lang="sl-SI" sz="1200" dirty="0">
                          <a:effectLst/>
                        </a:rPr>
                        <a:t> a </a:t>
                      </a:r>
                      <a:r>
                        <a:rPr lang="sl-SI" sz="1200" dirty="0" err="1">
                          <a:effectLst/>
                        </a:rPr>
                        <a:t>clause</a:t>
                      </a:r>
                      <a:r>
                        <a:rPr lang="sl-SI" sz="1200" dirty="0">
                          <a:effectLst/>
                        </a:rPr>
                        <a:t> </a:t>
                      </a:r>
                      <a:r>
                        <a:rPr lang="sl-SI" sz="1200" dirty="0" err="1">
                          <a:effectLst/>
                        </a:rPr>
                        <a:t>followed</a:t>
                      </a:r>
                      <a:r>
                        <a:rPr lang="sl-SI" sz="1200" dirty="0">
                          <a:effectLst/>
                        </a:rPr>
                        <a:t> </a:t>
                      </a:r>
                      <a:r>
                        <a:rPr lang="sl-SI" sz="1200" dirty="0" err="1">
                          <a:effectLst/>
                        </a:rPr>
                        <a:t>by</a:t>
                      </a:r>
                      <a:r>
                        <a:rPr lang="sl-SI" sz="1200" dirty="0">
                          <a:effectLst/>
                        </a:rPr>
                        <a:t> a </a:t>
                      </a:r>
                      <a:r>
                        <a:rPr lang="sl-SI" sz="1200" dirty="0" err="1">
                          <a:effectLst/>
                        </a:rPr>
                        <a:t>preposition</a:t>
                      </a:r>
                      <a:r>
                        <a:rPr lang="sl-SI" sz="1200" dirty="0">
                          <a:effectLst/>
                        </a:rPr>
                        <a:t> </a:t>
                      </a:r>
                      <a:r>
                        <a:rPr lang="sl-SI" sz="1200" dirty="0" err="1">
                          <a:effectLst/>
                        </a:rPr>
                        <a:t>such</a:t>
                      </a:r>
                      <a:r>
                        <a:rPr lang="sl-SI" sz="1200" dirty="0">
                          <a:effectLst/>
                        </a:rPr>
                        <a:t> as </a:t>
                      </a:r>
                      <a:r>
                        <a:rPr lang="sl-SI" sz="1200" dirty="0" err="1">
                          <a:effectLst/>
                        </a:rPr>
                        <a:t>after</a:t>
                      </a:r>
                      <a:r>
                        <a:rPr lang="sl-SI" sz="1200" dirty="0">
                          <a:effectLst/>
                        </a:rPr>
                        <a:t>, </a:t>
                      </a:r>
                      <a:r>
                        <a:rPr lang="sl-SI" sz="1200" dirty="0" err="1">
                          <a:effectLst/>
                        </a:rPr>
                        <a:t>before</a:t>
                      </a:r>
                      <a:r>
                        <a:rPr lang="sl-SI" sz="1200" dirty="0">
                          <a:effectLst/>
                        </a:rPr>
                        <a:t>, </a:t>
                      </a:r>
                      <a:r>
                        <a:rPr lang="sl-SI" sz="1200" dirty="0" err="1">
                          <a:effectLst/>
                        </a:rPr>
                        <a:t>when</a:t>
                      </a:r>
                      <a:r>
                        <a:rPr lang="sl-SI" sz="1200" dirty="0">
                          <a:effectLst/>
                        </a:rPr>
                        <a:t>, </a:t>
                      </a:r>
                      <a:r>
                        <a:rPr lang="sl-SI" sz="1200" dirty="0" err="1">
                          <a:effectLst/>
                        </a:rPr>
                        <a:t>while</a:t>
                      </a:r>
                      <a:r>
                        <a:rPr lang="sl-SI" sz="1200" dirty="0">
                          <a:effectLst/>
                        </a:rPr>
                        <a:t> </a:t>
                      </a:r>
                      <a:r>
                        <a:rPr lang="sl-SI" sz="1200" dirty="0" err="1">
                          <a:effectLst/>
                        </a:rPr>
                        <a:t>and</a:t>
                      </a:r>
                      <a:r>
                        <a:rPr lang="sl-SI" sz="1200" dirty="0">
                          <a:effectLst/>
                        </a:rPr>
                        <a:t> a </a:t>
                      </a:r>
                      <a:r>
                        <a:rPr lang="sl-SI" sz="1200" dirty="0" err="1">
                          <a:effectLst/>
                        </a:rPr>
                        <a:t>clause</a:t>
                      </a:r>
                      <a:r>
                        <a:rPr lang="sl-SI" sz="1200" dirty="0">
                          <a:effectLst/>
                        </a:rPr>
                        <a:t> as </a:t>
                      </a:r>
                      <a:r>
                        <a:rPr lang="sl-SI" sz="1200" dirty="0" err="1">
                          <a:effectLst/>
                        </a:rPr>
                        <a:t>its</a:t>
                      </a:r>
                      <a:r>
                        <a:rPr lang="sl-SI" sz="1200" dirty="0">
                          <a:effectLst/>
                        </a:rPr>
                        <a:t> </a:t>
                      </a:r>
                      <a:r>
                        <a:rPr lang="sl-SI" sz="1200" dirty="0" err="1">
                          <a:effectLst/>
                        </a:rPr>
                        <a:t>complement</a:t>
                      </a:r>
                      <a:r>
                        <a:rPr lang="sl-SI" sz="1200" dirty="0">
                          <a:effectLst/>
                        </a:rPr>
                        <a:t>.</a:t>
                      </a:r>
                      <a:endParaRPr lang="sl-SI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823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dirty="0">
                          <a:effectLst/>
                        </a:rPr>
                        <a:t>MAIN CLAUSE – PAST</a:t>
                      </a:r>
                      <a:endParaRPr lang="sl-SI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effectLst/>
                        </a:rPr>
                        <a:t>SUB CLAUSE – PAST</a:t>
                      </a:r>
                      <a:endParaRPr lang="sl-SI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823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sl-SI" sz="1800" dirty="0" err="1">
                          <a:effectLst/>
                        </a:rPr>
                        <a:t>We</a:t>
                      </a:r>
                      <a:r>
                        <a:rPr lang="sl-SI" sz="1800" dirty="0">
                          <a:effectLst/>
                        </a:rPr>
                        <a:t> </a:t>
                      </a:r>
                      <a:r>
                        <a:rPr lang="sl-SI" sz="1800" dirty="0" err="1">
                          <a:effectLst/>
                        </a:rPr>
                        <a:t>watched</a:t>
                      </a:r>
                      <a:r>
                        <a:rPr lang="sl-SI" sz="1800" dirty="0">
                          <a:effectLst/>
                        </a:rPr>
                        <a:t> a </a:t>
                      </a:r>
                      <a:r>
                        <a:rPr lang="sl-SI" sz="1800" dirty="0" err="1">
                          <a:effectLst/>
                        </a:rPr>
                        <a:t>movie</a:t>
                      </a:r>
                      <a:endParaRPr lang="sl-SI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sl-SI" sz="1800" dirty="0" err="1">
                          <a:effectLst/>
                        </a:rPr>
                        <a:t>after</a:t>
                      </a:r>
                      <a:r>
                        <a:rPr lang="sl-SI" sz="1800" dirty="0">
                          <a:effectLst/>
                        </a:rPr>
                        <a:t> </a:t>
                      </a:r>
                      <a:r>
                        <a:rPr lang="sl-SI" sz="1800" dirty="0" err="1">
                          <a:effectLst/>
                        </a:rPr>
                        <a:t>he</a:t>
                      </a:r>
                      <a:r>
                        <a:rPr lang="sl-SI" sz="1800" dirty="0">
                          <a:effectLst/>
                        </a:rPr>
                        <a:t> </a:t>
                      </a:r>
                      <a:r>
                        <a:rPr lang="sl-SI" sz="1800" dirty="0" err="1">
                          <a:effectLst/>
                        </a:rPr>
                        <a:t>had</a:t>
                      </a:r>
                      <a:r>
                        <a:rPr lang="sl-SI" sz="1800" dirty="0">
                          <a:effectLst/>
                        </a:rPr>
                        <a:t> </a:t>
                      </a:r>
                      <a:r>
                        <a:rPr lang="sl-SI" sz="1800" dirty="0" err="1">
                          <a:effectLst/>
                        </a:rPr>
                        <a:t>arrived</a:t>
                      </a:r>
                      <a:r>
                        <a:rPr lang="sl-SI" sz="1800" dirty="0">
                          <a:effectLst/>
                        </a:rPr>
                        <a:t>.   (</a:t>
                      </a:r>
                      <a:r>
                        <a:rPr lang="sl-SI" sz="1800" dirty="0" err="1">
                          <a:effectLst/>
                        </a:rPr>
                        <a:t>later</a:t>
                      </a:r>
                      <a:r>
                        <a:rPr lang="sl-SI" sz="1800" dirty="0">
                          <a:effectLst/>
                        </a:rPr>
                        <a:t> </a:t>
                      </a:r>
                      <a:r>
                        <a:rPr lang="sl-SI" sz="1800" dirty="0" err="1">
                          <a:effectLst/>
                        </a:rPr>
                        <a:t>than</a:t>
                      </a:r>
                      <a:r>
                        <a:rPr lang="sl-SI" sz="1800" dirty="0">
                          <a:effectLst/>
                        </a:rPr>
                        <a:t> </a:t>
                      </a:r>
                      <a:r>
                        <a:rPr lang="sl-SI" sz="1800" dirty="0" err="1">
                          <a:effectLst/>
                        </a:rPr>
                        <a:t>his</a:t>
                      </a:r>
                      <a:r>
                        <a:rPr lang="sl-SI" sz="1800" dirty="0">
                          <a:effectLst/>
                        </a:rPr>
                        <a:t> </a:t>
                      </a:r>
                      <a:r>
                        <a:rPr lang="sl-SI" sz="1800" dirty="0" err="1">
                          <a:effectLst/>
                        </a:rPr>
                        <a:t>arrival</a:t>
                      </a:r>
                      <a:r>
                        <a:rPr lang="sl-SI" sz="1800" dirty="0">
                          <a:effectLst/>
                        </a:rPr>
                        <a:t>)</a:t>
                      </a:r>
                      <a:endParaRPr lang="sl-SI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823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sl-SI" sz="1800" dirty="0" err="1">
                          <a:effectLst/>
                        </a:rPr>
                        <a:t>We</a:t>
                      </a:r>
                      <a:r>
                        <a:rPr lang="sl-SI" sz="1800" dirty="0">
                          <a:effectLst/>
                        </a:rPr>
                        <a:t> </a:t>
                      </a:r>
                      <a:r>
                        <a:rPr lang="sl-SI" sz="1800" dirty="0" err="1">
                          <a:effectLst/>
                        </a:rPr>
                        <a:t>had</a:t>
                      </a:r>
                      <a:r>
                        <a:rPr lang="sl-SI" sz="1800" dirty="0">
                          <a:effectLst/>
                        </a:rPr>
                        <a:t> </a:t>
                      </a:r>
                      <a:r>
                        <a:rPr lang="sl-SI" sz="1800" dirty="0" err="1">
                          <a:effectLst/>
                        </a:rPr>
                        <a:t>made</a:t>
                      </a:r>
                      <a:r>
                        <a:rPr lang="sl-SI" sz="1800" dirty="0">
                          <a:effectLst/>
                        </a:rPr>
                        <a:t> </a:t>
                      </a:r>
                      <a:r>
                        <a:rPr lang="sl-SI" sz="1800" dirty="0" err="1">
                          <a:effectLst/>
                        </a:rPr>
                        <a:t>popcorn</a:t>
                      </a:r>
                      <a:endParaRPr lang="sl-SI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sl-SI" sz="1800" dirty="0" err="1">
                          <a:effectLst/>
                        </a:rPr>
                        <a:t>before</a:t>
                      </a:r>
                      <a:r>
                        <a:rPr lang="sl-SI" sz="1800" dirty="0">
                          <a:effectLst/>
                        </a:rPr>
                        <a:t> </a:t>
                      </a:r>
                      <a:r>
                        <a:rPr lang="sl-SI" sz="1800" dirty="0" err="1">
                          <a:effectLst/>
                        </a:rPr>
                        <a:t>he</a:t>
                      </a:r>
                      <a:r>
                        <a:rPr lang="sl-SI" sz="1800" dirty="0">
                          <a:effectLst/>
                        </a:rPr>
                        <a:t> </a:t>
                      </a:r>
                      <a:r>
                        <a:rPr lang="sl-SI" sz="1800" dirty="0" err="1">
                          <a:effectLst/>
                        </a:rPr>
                        <a:t>arrived</a:t>
                      </a:r>
                      <a:r>
                        <a:rPr lang="sl-SI" sz="1800" dirty="0">
                          <a:effectLst/>
                        </a:rPr>
                        <a:t>.     (</a:t>
                      </a:r>
                      <a:r>
                        <a:rPr lang="sl-SI" sz="1800" dirty="0" err="1">
                          <a:effectLst/>
                        </a:rPr>
                        <a:t>earlier</a:t>
                      </a:r>
                      <a:r>
                        <a:rPr lang="sl-SI" sz="1800" dirty="0">
                          <a:effectLst/>
                        </a:rPr>
                        <a:t> </a:t>
                      </a:r>
                      <a:r>
                        <a:rPr lang="sl-SI" sz="1800" dirty="0" err="1">
                          <a:effectLst/>
                        </a:rPr>
                        <a:t>than</a:t>
                      </a:r>
                      <a:r>
                        <a:rPr lang="sl-SI" sz="1800" dirty="0">
                          <a:effectLst/>
                        </a:rPr>
                        <a:t> </a:t>
                      </a:r>
                      <a:r>
                        <a:rPr lang="sl-SI" sz="1800" dirty="0" err="1">
                          <a:effectLst/>
                        </a:rPr>
                        <a:t>his</a:t>
                      </a:r>
                      <a:r>
                        <a:rPr lang="sl-SI" sz="1800" dirty="0">
                          <a:effectLst/>
                        </a:rPr>
                        <a:t> </a:t>
                      </a:r>
                      <a:r>
                        <a:rPr lang="sl-SI" sz="1800" dirty="0" err="1">
                          <a:effectLst/>
                        </a:rPr>
                        <a:t>arrival</a:t>
                      </a:r>
                      <a:r>
                        <a:rPr lang="sl-SI" sz="1800" dirty="0">
                          <a:effectLst/>
                        </a:rPr>
                        <a:t>)</a:t>
                      </a:r>
                      <a:endParaRPr lang="sl-SI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9823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sl-SI" sz="1800" dirty="0" err="1">
                          <a:effectLst/>
                        </a:rPr>
                        <a:t>We</a:t>
                      </a:r>
                      <a:r>
                        <a:rPr lang="sl-SI" sz="1800" dirty="0">
                          <a:effectLst/>
                        </a:rPr>
                        <a:t> </a:t>
                      </a:r>
                      <a:r>
                        <a:rPr lang="sl-SI" sz="1800" dirty="0" err="1">
                          <a:effectLst/>
                        </a:rPr>
                        <a:t>made</a:t>
                      </a:r>
                      <a:r>
                        <a:rPr lang="sl-SI" sz="1800" dirty="0">
                          <a:effectLst/>
                        </a:rPr>
                        <a:t> </a:t>
                      </a:r>
                      <a:r>
                        <a:rPr lang="sl-SI" sz="1800" dirty="0" err="1">
                          <a:effectLst/>
                        </a:rPr>
                        <a:t>popcorn</a:t>
                      </a:r>
                      <a:endParaRPr lang="sl-SI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sl-SI" sz="1800" dirty="0" err="1">
                          <a:effectLst/>
                        </a:rPr>
                        <a:t>when</a:t>
                      </a:r>
                      <a:r>
                        <a:rPr lang="sl-SI" sz="1800" dirty="0">
                          <a:effectLst/>
                        </a:rPr>
                        <a:t> </a:t>
                      </a:r>
                      <a:r>
                        <a:rPr lang="sl-SI" sz="1800" dirty="0" err="1">
                          <a:effectLst/>
                        </a:rPr>
                        <a:t>he</a:t>
                      </a:r>
                      <a:r>
                        <a:rPr lang="sl-SI" sz="1800" dirty="0">
                          <a:effectLst/>
                        </a:rPr>
                        <a:t> </a:t>
                      </a:r>
                      <a:r>
                        <a:rPr lang="sl-SI" sz="1800" dirty="0" err="1">
                          <a:effectLst/>
                        </a:rPr>
                        <a:t>arrived</a:t>
                      </a:r>
                      <a:r>
                        <a:rPr lang="sl-SI" sz="1800" dirty="0">
                          <a:effectLst/>
                        </a:rPr>
                        <a:t>.     (at </a:t>
                      </a:r>
                      <a:r>
                        <a:rPr lang="sl-SI" sz="1800" dirty="0" err="1">
                          <a:effectLst/>
                        </a:rPr>
                        <a:t>that</a:t>
                      </a:r>
                      <a:r>
                        <a:rPr lang="sl-SI" sz="1800" dirty="0">
                          <a:effectLst/>
                        </a:rPr>
                        <a:t> moment)</a:t>
                      </a:r>
                      <a:endParaRPr lang="sl-SI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9823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sl-SI" sz="1800" dirty="0" err="1">
                          <a:effectLst/>
                        </a:rPr>
                        <a:t>We</a:t>
                      </a:r>
                      <a:r>
                        <a:rPr lang="sl-SI" sz="1800" dirty="0">
                          <a:effectLst/>
                        </a:rPr>
                        <a:t> </a:t>
                      </a:r>
                      <a:r>
                        <a:rPr lang="sl-SI" sz="1800" dirty="0" err="1">
                          <a:effectLst/>
                        </a:rPr>
                        <a:t>made</a:t>
                      </a:r>
                      <a:r>
                        <a:rPr lang="sl-SI" sz="1800" dirty="0">
                          <a:effectLst/>
                        </a:rPr>
                        <a:t> </a:t>
                      </a:r>
                      <a:r>
                        <a:rPr lang="sl-SI" sz="1800" dirty="0" err="1">
                          <a:effectLst/>
                        </a:rPr>
                        <a:t>popcorn</a:t>
                      </a:r>
                      <a:endParaRPr lang="sl-SI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sl-SI" sz="1800" dirty="0" err="1">
                          <a:effectLst/>
                        </a:rPr>
                        <a:t>until</a:t>
                      </a:r>
                      <a:r>
                        <a:rPr lang="sl-SI" sz="1800" dirty="0">
                          <a:effectLst/>
                        </a:rPr>
                        <a:t> </a:t>
                      </a:r>
                      <a:r>
                        <a:rPr lang="sl-SI" sz="1800" dirty="0" err="1">
                          <a:effectLst/>
                        </a:rPr>
                        <a:t>he</a:t>
                      </a:r>
                      <a:r>
                        <a:rPr lang="sl-SI" sz="1800" dirty="0">
                          <a:effectLst/>
                        </a:rPr>
                        <a:t> </a:t>
                      </a:r>
                      <a:r>
                        <a:rPr lang="sl-SI" sz="1800" dirty="0" err="1">
                          <a:effectLst/>
                        </a:rPr>
                        <a:t>arrived</a:t>
                      </a:r>
                      <a:r>
                        <a:rPr lang="sl-SI" sz="1800" dirty="0">
                          <a:effectLst/>
                        </a:rPr>
                        <a:t>.     (</a:t>
                      </a:r>
                      <a:r>
                        <a:rPr lang="sl-SI" sz="1800" dirty="0" err="1">
                          <a:effectLst/>
                        </a:rPr>
                        <a:t>for</a:t>
                      </a:r>
                      <a:r>
                        <a:rPr lang="sl-SI" sz="1800" dirty="0">
                          <a:effectLst/>
                        </a:rPr>
                        <a:t> </a:t>
                      </a:r>
                      <a:r>
                        <a:rPr lang="sl-SI" sz="1800" dirty="0" err="1">
                          <a:effectLst/>
                        </a:rPr>
                        <a:t>all</a:t>
                      </a:r>
                      <a:r>
                        <a:rPr lang="sl-SI" sz="1800" dirty="0">
                          <a:effectLst/>
                        </a:rPr>
                        <a:t> </a:t>
                      </a:r>
                      <a:r>
                        <a:rPr lang="sl-SI" sz="1800" dirty="0" err="1">
                          <a:effectLst/>
                        </a:rPr>
                        <a:t>that</a:t>
                      </a:r>
                      <a:r>
                        <a:rPr lang="sl-SI" sz="1800" dirty="0">
                          <a:effectLst/>
                        </a:rPr>
                        <a:t> time </a:t>
                      </a:r>
                      <a:r>
                        <a:rPr lang="sl-SI" sz="1800" dirty="0" err="1">
                          <a:effectLst/>
                        </a:rPr>
                        <a:t>before</a:t>
                      </a:r>
                      <a:r>
                        <a:rPr lang="sl-SI" sz="1800" dirty="0">
                          <a:effectLst/>
                        </a:rPr>
                        <a:t> </a:t>
                      </a:r>
                      <a:r>
                        <a:rPr lang="sl-SI" sz="1800" dirty="0" err="1">
                          <a:effectLst/>
                        </a:rPr>
                        <a:t>his</a:t>
                      </a:r>
                      <a:r>
                        <a:rPr lang="sl-SI" sz="1800" dirty="0">
                          <a:effectLst/>
                        </a:rPr>
                        <a:t> </a:t>
                      </a:r>
                      <a:r>
                        <a:rPr lang="sl-SI" sz="1800" dirty="0" err="1">
                          <a:effectLst/>
                        </a:rPr>
                        <a:t>arrival</a:t>
                      </a:r>
                      <a:r>
                        <a:rPr lang="sl-SI" sz="1800" dirty="0">
                          <a:effectLst/>
                        </a:rPr>
                        <a:t>)</a:t>
                      </a:r>
                      <a:endParaRPr lang="sl-SI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8722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sl-SI" sz="1800">
                          <a:effectLst/>
                        </a:rPr>
                        <a:t>We have had fun </a:t>
                      </a:r>
                      <a:br>
                        <a:rPr lang="sl-SI" sz="1800">
                          <a:effectLst/>
                        </a:rPr>
                      </a:br>
                      <a:r>
                        <a:rPr lang="sl-SI" sz="1800">
                          <a:effectLst/>
                        </a:rPr>
                        <a:t>(routine)  </a:t>
                      </a:r>
                      <a:endParaRPr lang="sl-SI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sl-SI" sz="1800" dirty="0" err="1">
                          <a:effectLst/>
                        </a:rPr>
                        <a:t>by</a:t>
                      </a:r>
                      <a:r>
                        <a:rPr lang="sl-SI" sz="1800" dirty="0">
                          <a:effectLst/>
                        </a:rPr>
                        <a:t> </a:t>
                      </a:r>
                      <a:r>
                        <a:rPr lang="sl-SI" sz="1800" dirty="0" err="1">
                          <a:effectLst/>
                        </a:rPr>
                        <a:t>the</a:t>
                      </a:r>
                      <a:r>
                        <a:rPr lang="sl-SI" sz="1800" dirty="0">
                          <a:effectLst/>
                        </a:rPr>
                        <a:t> time </a:t>
                      </a:r>
                      <a:r>
                        <a:rPr lang="sl-SI" sz="1800" dirty="0" err="1">
                          <a:effectLst/>
                        </a:rPr>
                        <a:t>the</a:t>
                      </a:r>
                      <a:r>
                        <a:rPr lang="sl-SI" sz="1800" dirty="0">
                          <a:effectLst/>
                        </a:rPr>
                        <a:t> </a:t>
                      </a:r>
                      <a:r>
                        <a:rPr lang="sl-SI" sz="1800" dirty="0" err="1">
                          <a:effectLst/>
                        </a:rPr>
                        <a:t>evening</a:t>
                      </a:r>
                      <a:r>
                        <a:rPr lang="sl-SI" sz="1800" dirty="0">
                          <a:effectLst/>
                        </a:rPr>
                        <a:t> </a:t>
                      </a:r>
                      <a:r>
                        <a:rPr lang="sl-SI" sz="1800" dirty="0" err="1">
                          <a:effectLst/>
                        </a:rPr>
                        <a:t>ends</a:t>
                      </a:r>
                      <a:r>
                        <a:rPr lang="sl-SI" sz="1800" dirty="0">
                          <a:effectLst/>
                        </a:rPr>
                        <a:t>.  (in </a:t>
                      </a:r>
                      <a:r>
                        <a:rPr lang="sl-SI" sz="1800" dirty="0" err="1">
                          <a:effectLst/>
                        </a:rPr>
                        <a:t>the</a:t>
                      </a:r>
                      <a:r>
                        <a:rPr lang="sl-SI" sz="1800" dirty="0">
                          <a:effectLst/>
                        </a:rPr>
                        <a:t> time </a:t>
                      </a:r>
                      <a:r>
                        <a:rPr lang="sl-SI" sz="1800" dirty="0" err="1">
                          <a:effectLst/>
                        </a:rPr>
                        <a:t>before</a:t>
                      </a:r>
                      <a:r>
                        <a:rPr lang="sl-SI" sz="1800" dirty="0">
                          <a:effectLst/>
                        </a:rPr>
                        <a:t>)</a:t>
                      </a:r>
                      <a:endParaRPr lang="sl-SI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457200" y="273526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l-SI" altLang="sl-SI" sz="13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Mixed Time Frames</a:t>
            </a:r>
            <a:endParaRPr kumimoji="0" lang="sl-SI" altLang="sl-SI" sz="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l-SI" altLang="sl-SI" sz="12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Past Tense</a:t>
            </a:r>
            <a:endParaRPr kumimoji="0" lang="sl-SI" altLang="sl-SI" sz="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l-SI" altLang="sl-SI" sz="10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Past Tense Time Frames</a:t>
            </a:r>
            <a:endParaRPr kumimoji="0" lang="sl-SI" altLang="sl-SI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62196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Used to/</a:t>
            </a:r>
            <a:r>
              <a:rPr lang="sl-SI" dirty="0" err="1"/>
              <a:t>would</a:t>
            </a:r>
            <a:r>
              <a:rPr lang="sl-SI" dirty="0"/>
              <a:t> + </a:t>
            </a:r>
            <a:r>
              <a:rPr lang="sl-SI" dirty="0" err="1"/>
              <a:t>Infinitive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err="1"/>
              <a:t>Expresses</a:t>
            </a:r>
            <a:r>
              <a:rPr lang="sl-SI" dirty="0"/>
              <a:t> past </a:t>
            </a:r>
            <a:r>
              <a:rPr lang="sl-SI" dirty="0" err="1"/>
              <a:t>habits</a:t>
            </a:r>
            <a:r>
              <a:rPr lang="sl-SI" dirty="0"/>
              <a:t> – </a:t>
            </a:r>
            <a:r>
              <a:rPr lang="sl-SI" dirty="0" err="1"/>
              <a:t>an</a:t>
            </a:r>
            <a:r>
              <a:rPr lang="sl-SI" dirty="0"/>
              <a:t> alternative</a:t>
            </a:r>
          </a:p>
          <a:p>
            <a:pPr marL="0" indent="0">
              <a:buNone/>
            </a:pPr>
            <a:endParaRPr lang="sl-SI" dirty="0"/>
          </a:p>
          <a:p>
            <a:pPr marL="0" indent="0">
              <a:buNone/>
            </a:pPr>
            <a:r>
              <a:rPr lang="sl-SI" dirty="0" err="1"/>
              <a:t>We</a:t>
            </a:r>
            <a:r>
              <a:rPr lang="sl-SI" dirty="0"/>
              <a:t> </a:t>
            </a:r>
            <a:r>
              <a:rPr lang="sl-SI" dirty="0" err="1"/>
              <a:t>would</a:t>
            </a:r>
            <a:r>
              <a:rPr lang="sl-SI" dirty="0"/>
              <a:t> go </a:t>
            </a:r>
            <a:r>
              <a:rPr lang="sl-SI" dirty="0" err="1"/>
              <a:t>for</a:t>
            </a:r>
            <a:r>
              <a:rPr lang="sl-SI" dirty="0"/>
              <a:t> a </a:t>
            </a:r>
            <a:r>
              <a:rPr lang="sl-SI" dirty="0" err="1"/>
              <a:t>hike</a:t>
            </a:r>
            <a:r>
              <a:rPr lang="sl-SI" dirty="0"/>
              <a:t> </a:t>
            </a:r>
            <a:r>
              <a:rPr lang="sl-SI" dirty="0" err="1"/>
              <a:t>every</a:t>
            </a:r>
            <a:r>
              <a:rPr lang="sl-SI" dirty="0"/>
              <a:t> </a:t>
            </a:r>
            <a:r>
              <a:rPr lang="sl-SI" dirty="0" err="1"/>
              <a:t>Saturday</a:t>
            </a:r>
            <a:r>
              <a:rPr lang="sl-SI" dirty="0"/>
              <a:t>, </a:t>
            </a:r>
            <a:r>
              <a:rPr lang="sl-SI" dirty="0" err="1"/>
              <a:t>when</a:t>
            </a:r>
            <a:r>
              <a:rPr lang="sl-SI" dirty="0"/>
              <a:t> </a:t>
            </a:r>
            <a:r>
              <a:rPr lang="sl-SI" dirty="0" err="1"/>
              <a:t>our</a:t>
            </a:r>
            <a:r>
              <a:rPr lang="sl-SI" dirty="0"/>
              <a:t> </a:t>
            </a:r>
            <a:r>
              <a:rPr lang="sl-SI" dirty="0" err="1"/>
              <a:t>Grandfather</a:t>
            </a:r>
            <a:r>
              <a:rPr lang="sl-SI" dirty="0"/>
              <a:t> </a:t>
            </a:r>
            <a:r>
              <a:rPr lang="sl-SI" dirty="0" err="1"/>
              <a:t>was</a:t>
            </a:r>
            <a:r>
              <a:rPr lang="sl-SI" dirty="0"/>
              <a:t> </a:t>
            </a:r>
            <a:r>
              <a:rPr lang="sl-SI" dirty="0" err="1"/>
              <a:t>still</a:t>
            </a:r>
            <a:r>
              <a:rPr lang="sl-SI" dirty="0"/>
              <a:t> </a:t>
            </a:r>
            <a:r>
              <a:rPr lang="sl-SI" dirty="0" err="1"/>
              <a:t>alive</a:t>
            </a:r>
            <a:r>
              <a:rPr lang="sl-SI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702133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9451227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260</TotalTime>
  <Words>230</Words>
  <Application>Microsoft Office PowerPoint</Application>
  <PresentationFormat>Diaprojekcija na zaslonu (4:3)</PresentationFormat>
  <Paragraphs>39</Paragraphs>
  <Slides>7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3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7</vt:i4>
      </vt:variant>
    </vt:vector>
  </HeadingPairs>
  <TitlesOfParts>
    <vt:vector size="11" baseType="lpstr">
      <vt:lpstr>Arial</vt:lpstr>
      <vt:lpstr>Calibri</vt:lpstr>
      <vt:lpstr>Times New Roman</vt:lpstr>
      <vt:lpstr>Officeova tema</vt:lpstr>
      <vt:lpstr>THE Tenses Quiz</vt:lpstr>
      <vt:lpstr>Expressing Past</vt:lpstr>
      <vt:lpstr>When</vt:lpstr>
      <vt:lpstr>PowerPointova predstavitev</vt:lpstr>
      <vt:lpstr>PowerPointova predstavitev</vt:lpstr>
      <vt:lpstr>Used to/would + Infinitive</vt:lpstr>
      <vt:lpstr>PowerPointova predstavitev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Past Tenses Quiz</dc:title>
  <dc:creator>Profesor</dc:creator>
  <cp:lastModifiedBy>Uporabnik</cp:lastModifiedBy>
  <cp:revision>7</cp:revision>
  <dcterms:created xsi:type="dcterms:W3CDTF">2014-11-18T08:18:58Z</dcterms:created>
  <dcterms:modified xsi:type="dcterms:W3CDTF">2019-11-13T06:08:01Z</dcterms:modified>
</cp:coreProperties>
</file>