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HDUo8h29HW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Why Japan Lives Longer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9B7BC5E-DA6A-455F-B202-4B523774944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589213" y="4878855"/>
            <a:ext cx="5513112" cy="92333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l-SI" altLang="sl-SI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sl-SI" altLang="sl-SI" sz="18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Bevverley</a:t>
            </a:r>
            <a:r>
              <a:rPr kumimoji="0" lang="sl-SI" altLang="sl-SI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sl-SI" altLang="sl-SI" sz="18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Landricombe</a:t>
            </a:r>
            <a:endParaRPr kumimoji="0" lang="sl-SI" altLang="sl-SI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800" b="0" i="0" u="none" strike="noStrike" cap="none" normalizeH="0" baseline="0" dirty="0">
                <a:ln>
                  <a:noFill/>
                </a:ln>
                <a:solidFill>
                  <a:srgbClr val="1155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https://www.youtube.com/watch?v=HDUo8h29HWM</a:t>
            </a:r>
            <a:endParaRPr kumimoji="0" lang="sl-SI" altLang="sl-SI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8167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56674" y="88232"/>
            <a:ext cx="11935326" cy="6697579"/>
          </a:xfrm>
        </p:spPr>
        <p:txBody>
          <a:bodyPr>
            <a:normAutofit lnSpcReduction="10000"/>
          </a:bodyPr>
          <a:lstStyle/>
          <a:p>
            <a:r>
              <a:rPr lang="en-GB" sz="2800" dirty="0"/>
              <a:t>1.  What are people called who have lived at least a century?</a:t>
            </a:r>
          </a:p>
          <a:p>
            <a:r>
              <a:rPr lang="en-GB" sz="2800" dirty="0"/>
              <a:t>2. The number of obese people in Japan is a sixth of the number of obese people in the US.  True or False?</a:t>
            </a:r>
          </a:p>
          <a:p>
            <a:r>
              <a:rPr lang="en-GB" sz="2800" dirty="0"/>
              <a:t>3.  Why is a western-style breakfast described as a “fatty feast”?</a:t>
            </a:r>
          </a:p>
          <a:p>
            <a:r>
              <a:rPr lang="en-GB" sz="2800" dirty="0"/>
              <a:t>4.  Name 2 complex carbohydrates that we should be including in our diet.</a:t>
            </a:r>
          </a:p>
          <a:p>
            <a:r>
              <a:rPr lang="en-GB" sz="2800" dirty="0"/>
              <a:t>5. Iodine can only be found in seaweed.  True of False?</a:t>
            </a:r>
          </a:p>
          <a:p>
            <a:r>
              <a:rPr lang="en-GB" sz="2800" dirty="0"/>
              <a:t>6. What is always included in Japanese meals?</a:t>
            </a:r>
          </a:p>
          <a:p>
            <a:r>
              <a:rPr lang="en-GB" sz="2800" dirty="0"/>
              <a:t>7.  Why was the 2009 study flawed?</a:t>
            </a:r>
          </a:p>
          <a:p>
            <a:r>
              <a:rPr lang="en-GB" sz="2800" dirty="0"/>
              <a:t>8.  Why do the Japanese consume so much fish?</a:t>
            </a:r>
          </a:p>
          <a:p>
            <a:r>
              <a:rPr lang="en-GB" sz="2800" dirty="0"/>
              <a:t>9.  Why should our diets include green leafy veg and oily fish?</a:t>
            </a:r>
          </a:p>
          <a:p>
            <a:r>
              <a:rPr lang="en-GB" sz="2800" dirty="0"/>
              <a:t>10.  The health benefits of </a:t>
            </a:r>
            <a:r>
              <a:rPr lang="en-GB" sz="2800" dirty="0" err="1"/>
              <a:t>onsens</a:t>
            </a:r>
            <a:r>
              <a:rPr lang="en-GB" sz="2800" dirty="0"/>
              <a:t> have been proven.  True or False? 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6983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883360" y="1331495"/>
            <a:ext cx="8915400" cy="3777622"/>
          </a:xfrm>
        </p:spPr>
        <p:txBody>
          <a:bodyPr/>
          <a:lstStyle/>
          <a:p>
            <a:r>
              <a:rPr lang="en-GB" sz="3200" u="sng" dirty="0"/>
              <a:t>DISCUSSION:</a:t>
            </a:r>
          </a:p>
          <a:p>
            <a:r>
              <a:rPr lang="en-GB" sz="3200" dirty="0"/>
              <a:t>Do you think all governments should broadcast exercise routines?  Why/Why not?</a:t>
            </a:r>
          </a:p>
          <a:p>
            <a:r>
              <a:rPr lang="en-GB" sz="3200" dirty="0"/>
              <a:t>What do you think the benefits of </a:t>
            </a:r>
            <a:r>
              <a:rPr lang="en-GB" sz="3200" dirty="0" err="1"/>
              <a:t>onsens</a:t>
            </a:r>
            <a:r>
              <a:rPr lang="en-GB" sz="3200" dirty="0"/>
              <a:t> are?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8611284"/>
      </p:ext>
    </p:extLst>
  </p:cSld>
  <p:clrMapOvr>
    <a:masterClrMapping/>
  </p:clrMapOvr>
</p:sld>
</file>

<file path=ppt/theme/theme1.xml><?xml version="1.0" encoding="utf-8"?>
<a:theme xmlns:a="http://schemas.openxmlformats.org/drawingml/2006/main" name="Jata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77</TotalTime>
  <Words>189</Words>
  <Application>Microsoft Office PowerPoint</Application>
  <PresentationFormat>Širokozaslonsko</PresentationFormat>
  <Paragraphs>18</Paragraphs>
  <Slides>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Jata</vt:lpstr>
      <vt:lpstr>Why Japan Lives Longer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Japan Lives Longer</dc:title>
  <dc:creator>admin1</dc:creator>
  <cp:lastModifiedBy>Uporabnik</cp:lastModifiedBy>
  <cp:revision>8</cp:revision>
  <dcterms:created xsi:type="dcterms:W3CDTF">2020-01-18T10:52:28Z</dcterms:created>
  <dcterms:modified xsi:type="dcterms:W3CDTF">2020-01-28T06:59:43Z</dcterms:modified>
</cp:coreProperties>
</file>