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c.si/mma/Izbor%20umetnostnih%20besedil%20ANG%202017/2015100612192696/" TargetMode="External"/><Relationship Id="rId2" Type="http://schemas.openxmlformats.org/officeDocument/2006/relationships/hyperlink" Target="http://www.ereadingworksheets.com/genre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Film </a:t>
            </a:r>
            <a:r>
              <a:rPr lang="sl-SI" dirty="0" err="1"/>
              <a:t>and</a:t>
            </a:r>
            <a:r>
              <a:rPr lang="sl-SI" dirty="0"/>
              <a:t> literature -GENRE</a:t>
            </a:r>
          </a:p>
        </p:txBody>
      </p:sp>
    </p:spTree>
    <p:extLst>
      <p:ext uri="{BB962C8B-B14F-4D97-AF65-F5344CB8AC3E}">
        <p14:creationId xmlns:p14="http://schemas.microsoft.com/office/powerpoint/2010/main" val="2101570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aRTS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err="1"/>
              <a:t>Visual</a:t>
            </a:r>
            <a:r>
              <a:rPr lang="sl-SI" dirty="0"/>
              <a:t> </a:t>
            </a:r>
            <a:r>
              <a:rPr lang="sl-SI" dirty="0" err="1"/>
              <a:t>arts</a:t>
            </a:r>
            <a:r>
              <a:rPr lang="sl-SI" dirty="0"/>
              <a:t> (</a:t>
            </a:r>
            <a:r>
              <a:rPr lang="sl-SI" dirty="0" err="1"/>
              <a:t>drawing</a:t>
            </a:r>
            <a:r>
              <a:rPr lang="sl-SI" dirty="0"/>
              <a:t>, </a:t>
            </a:r>
            <a:r>
              <a:rPr lang="sl-SI" dirty="0" err="1"/>
              <a:t>painting</a:t>
            </a:r>
            <a:r>
              <a:rPr lang="sl-SI" dirty="0"/>
              <a:t>, </a:t>
            </a:r>
            <a:r>
              <a:rPr lang="sl-SI" dirty="0" err="1"/>
              <a:t>photography</a:t>
            </a:r>
            <a:r>
              <a:rPr lang="sl-SI" dirty="0"/>
              <a:t>, </a:t>
            </a:r>
            <a:r>
              <a:rPr lang="sl-SI" dirty="0" err="1"/>
              <a:t>architecture</a:t>
            </a:r>
            <a:r>
              <a:rPr lang="sl-SI" dirty="0"/>
              <a:t>, </a:t>
            </a:r>
            <a:r>
              <a:rPr lang="sl-SI" dirty="0" err="1"/>
              <a:t>sculpture</a:t>
            </a:r>
            <a:r>
              <a:rPr lang="sl-SI" dirty="0"/>
              <a:t>)</a:t>
            </a:r>
          </a:p>
          <a:p>
            <a:r>
              <a:rPr lang="sl-SI" dirty="0" err="1"/>
              <a:t>Literary</a:t>
            </a:r>
            <a:r>
              <a:rPr lang="sl-SI" dirty="0"/>
              <a:t> </a:t>
            </a:r>
            <a:r>
              <a:rPr lang="sl-SI" dirty="0" err="1"/>
              <a:t>arts</a:t>
            </a:r>
            <a:r>
              <a:rPr lang="sl-SI" dirty="0"/>
              <a:t> (fiction, </a:t>
            </a:r>
            <a:r>
              <a:rPr lang="sl-SI" dirty="0" err="1"/>
              <a:t>nonfiction</a:t>
            </a:r>
            <a:r>
              <a:rPr lang="sl-SI" dirty="0"/>
              <a:t>, drama, </a:t>
            </a:r>
            <a:r>
              <a:rPr lang="sl-SI" dirty="0" err="1"/>
              <a:t>poetry</a:t>
            </a:r>
            <a:r>
              <a:rPr lang="sl-SI" dirty="0"/>
              <a:t>)</a:t>
            </a:r>
          </a:p>
          <a:p>
            <a:r>
              <a:rPr lang="sl-SI" dirty="0" err="1"/>
              <a:t>Performing</a:t>
            </a:r>
            <a:r>
              <a:rPr lang="sl-SI" dirty="0"/>
              <a:t> </a:t>
            </a:r>
            <a:r>
              <a:rPr lang="sl-SI" dirty="0" err="1"/>
              <a:t>arts</a:t>
            </a:r>
            <a:r>
              <a:rPr lang="sl-SI" dirty="0"/>
              <a:t> (</a:t>
            </a:r>
            <a:r>
              <a:rPr lang="sl-SI" dirty="0" err="1"/>
              <a:t>music</a:t>
            </a:r>
            <a:r>
              <a:rPr lang="sl-SI" dirty="0"/>
              <a:t>, film, </a:t>
            </a:r>
            <a:r>
              <a:rPr lang="sl-SI" dirty="0" err="1"/>
              <a:t>theatre</a:t>
            </a:r>
            <a:r>
              <a:rPr lang="sl-SI" dirty="0"/>
              <a:t>, dance)</a:t>
            </a:r>
          </a:p>
          <a:p>
            <a:r>
              <a:rPr lang="sl-SI" dirty="0" err="1"/>
              <a:t>Gastronomy</a:t>
            </a:r>
            <a:endParaRPr lang="sl-SI" dirty="0"/>
          </a:p>
          <a:p>
            <a:r>
              <a:rPr lang="sl-SI" dirty="0"/>
              <a:t>Video </a:t>
            </a:r>
            <a:r>
              <a:rPr lang="sl-SI" dirty="0" err="1"/>
              <a:t>games</a:t>
            </a:r>
            <a:r>
              <a:rPr lang="sl-SI" dirty="0"/>
              <a:t>?</a:t>
            </a:r>
          </a:p>
          <a:p>
            <a:r>
              <a:rPr lang="sl-SI" dirty="0" err="1"/>
              <a:t>criticism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59093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How to </a:t>
            </a:r>
            <a:r>
              <a:rPr lang="sl-SI" dirty="0" err="1"/>
              <a:t>define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genre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b="1" dirty="0" err="1"/>
              <a:t>The</a:t>
            </a:r>
            <a:r>
              <a:rPr lang="sl-SI" b="1" dirty="0"/>
              <a:t> </a:t>
            </a:r>
            <a:r>
              <a:rPr lang="sl-SI" b="1" dirty="0" err="1"/>
              <a:t>study</a:t>
            </a:r>
            <a:r>
              <a:rPr lang="sl-SI" b="1" dirty="0"/>
              <a:t> </a:t>
            </a:r>
            <a:r>
              <a:rPr lang="sl-SI" b="1" dirty="0" err="1"/>
              <a:t>of</a:t>
            </a:r>
            <a:r>
              <a:rPr lang="sl-SI" b="1" dirty="0"/>
              <a:t> </a:t>
            </a:r>
            <a:r>
              <a:rPr lang="sl-SI" b="1" dirty="0" err="1"/>
              <a:t>genre</a:t>
            </a:r>
            <a:r>
              <a:rPr lang="sl-SI" b="1" dirty="0"/>
              <a:t> is not </a:t>
            </a:r>
            <a:r>
              <a:rPr lang="sl-SI" b="1" dirty="0" err="1"/>
              <a:t>an</a:t>
            </a:r>
            <a:r>
              <a:rPr lang="sl-SI" b="1" dirty="0"/>
              <a:t> </a:t>
            </a:r>
            <a:r>
              <a:rPr lang="sl-SI" b="1" dirty="0" err="1"/>
              <a:t>exact</a:t>
            </a:r>
            <a:r>
              <a:rPr lang="sl-SI" b="1" dirty="0"/>
              <a:t> science.</a:t>
            </a:r>
            <a:r>
              <a:rPr lang="sl-SI" dirty="0"/>
              <a:t> </a:t>
            </a:r>
          </a:p>
          <a:p>
            <a:pPr marL="0" indent="0">
              <a:buNone/>
            </a:pPr>
            <a:r>
              <a:rPr lang="sl-SI" dirty="0"/>
              <a:t>Some </a:t>
            </a:r>
            <a:r>
              <a:rPr lang="sl-SI" dirty="0" err="1"/>
              <a:t>texts</a:t>
            </a:r>
            <a:r>
              <a:rPr lang="sl-SI" dirty="0"/>
              <a:t> </a:t>
            </a:r>
            <a:r>
              <a:rPr lang="sl-SI" dirty="0" err="1"/>
              <a:t>may</a:t>
            </a:r>
            <a:r>
              <a:rPr lang="sl-SI" dirty="0"/>
              <a:t> </a:t>
            </a:r>
            <a:r>
              <a:rPr lang="sl-SI" dirty="0" err="1"/>
              <a:t>belong</a:t>
            </a:r>
            <a:r>
              <a:rPr lang="sl-SI" dirty="0"/>
              <a:t> in more </a:t>
            </a:r>
            <a:r>
              <a:rPr lang="sl-SI" dirty="0" err="1"/>
              <a:t>than</a:t>
            </a:r>
            <a:r>
              <a:rPr lang="sl-SI" dirty="0"/>
              <a:t> one </a:t>
            </a:r>
            <a:r>
              <a:rPr lang="sl-SI" dirty="0" err="1"/>
              <a:t>genre</a:t>
            </a:r>
            <a:r>
              <a:rPr lang="sl-SI" dirty="0"/>
              <a:t>. 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example</a:t>
            </a:r>
            <a:r>
              <a:rPr lang="sl-SI" dirty="0"/>
              <a:t>: </a:t>
            </a:r>
            <a:r>
              <a:rPr lang="sl-SI" i="1" dirty="0"/>
              <a:t>Romeo </a:t>
            </a:r>
            <a:r>
              <a:rPr lang="sl-SI" i="1" dirty="0" err="1"/>
              <a:t>and</a:t>
            </a:r>
            <a:r>
              <a:rPr lang="sl-SI" i="1" dirty="0"/>
              <a:t> </a:t>
            </a:r>
            <a:r>
              <a:rPr lang="sl-SI" i="1" dirty="0" err="1"/>
              <a:t>Juliet</a:t>
            </a:r>
            <a:r>
              <a:rPr lang="sl-SI" dirty="0"/>
              <a:t> is a drama, a </a:t>
            </a:r>
            <a:r>
              <a:rPr lang="sl-SI" dirty="0" err="1"/>
              <a:t>tragedy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Elizabethan</a:t>
            </a:r>
            <a:r>
              <a:rPr lang="sl-SI" dirty="0"/>
              <a:t> </a:t>
            </a:r>
            <a:r>
              <a:rPr lang="sl-SI" dirty="0" err="1"/>
              <a:t>play</a:t>
            </a:r>
            <a:r>
              <a:rPr lang="sl-SI" dirty="0"/>
              <a:t>.</a:t>
            </a:r>
          </a:p>
          <a:p>
            <a:pPr marL="0" indent="0">
              <a:buNone/>
            </a:pPr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51" y="471541"/>
            <a:ext cx="10059430" cy="566345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7582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Fiction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/>
              <a:t>stories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come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author’s</a:t>
            </a:r>
            <a:r>
              <a:rPr lang="sl-SI" dirty="0"/>
              <a:t> </a:t>
            </a:r>
            <a:r>
              <a:rPr lang="sl-SI" dirty="0" err="1"/>
              <a:t>imagination</a:t>
            </a:r>
            <a:endParaRPr lang="sl-SI" dirty="0"/>
          </a:p>
          <a:p>
            <a:endParaRPr lang="sl-SI" dirty="0"/>
          </a:p>
          <a:p>
            <a:pPr lvl="1"/>
            <a:r>
              <a:rPr lang="sl-SI" b="1" dirty="0" err="1"/>
              <a:t>Historical</a:t>
            </a:r>
            <a:r>
              <a:rPr lang="sl-SI" b="1" dirty="0"/>
              <a:t> Fiction</a:t>
            </a:r>
            <a:r>
              <a:rPr lang="sl-SI" dirty="0"/>
              <a:t>: </a:t>
            </a:r>
            <a:r>
              <a:rPr lang="sl-SI" dirty="0" err="1"/>
              <a:t>based</a:t>
            </a:r>
            <a:r>
              <a:rPr lang="sl-SI" dirty="0"/>
              <a:t> on a person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event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history</a:t>
            </a:r>
            <a:r>
              <a:rPr lang="sl-SI" dirty="0"/>
              <a:t>.</a:t>
            </a:r>
          </a:p>
          <a:p>
            <a:pPr lvl="1"/>
            <a:r>
              <a:rPr lang="sl-SI" b="1" dirty="0"/>
              <a:t>Science Fiction</a:t>
            </a:r>
            <a:r>
              <a:rPr lang="sl-SI" dirty="0"/>
              <a:t>: </a:t>
            </a:r>
            <a:r>
              <a:rPr lang="sl-SI" dirty="0" err="1"/>
              <a:t>dealing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aliens</a:t>
            </a:r>
            <a:r>
              <a:rPr lang="sl-SI" dirty="0"/>
              <a:t>,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distant</a:t>
            </a:r>
            <a:r>
              <a:rPr lang="sl-SI" dirty="0"/>
              <a:t> future,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advanced</a:t>
            </a:r>
            <a:r>
              <a:rPr lang="sl-SI" dirty="0"/>
              <a:t> </a:t>
            </a:r>
            <a:r>
              <a:rPr lang="sl-SI" dirty="0" err="1"/>
              <a:t>technology</a:t>
            </a:r>
            <a:r>
              <a:rPr lang="sl-SI" dirty="0"/>
              <a:t>.</a:t>
            </a:r>
          </a:p>
          <a:p>
            <a:pPr lvl="1"/>
            <a:r>
              <a:rPr lang="sl-SI" b="1" dirty="0" err="1"/>
              <a:t>Fantasy</a:t>
            </a:r>
            <a:r>
              <a:rPr lang="sl-SI" dirty="0"/>
              <a:t>: </a:t>
            </a:r>
            <a:r>
              <a:rPr lang="sl-SI" dirty="0" err="1"/>
              <a:t>containing</a:t>
            </a:r>
            <a:r>
              <a:rPr lang="sl-SI" dirty="0"/>
              <a:t> </a:t>
            </a:r>
            <a:r>
              <a:rPr lang="sl-SI" dirty="0" err="1"/>
              <a:t>monsters</a:t>
            </a:r>
            <a:r>
              <a:rPr lang="sl-SI" dirty="0"/>
              <a:t>, </a:t>
            </a:r>
            <a:r>
              <a:rPr lang="sl-SI" dirty="0" err="1"/>
              <a:t>magic</a:t>
            </a:r>
            <a:r>
              <a:rPr lang="sl-SI" dirty="0"/>
              <a:t>,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other</a:t>
            </a:r>
            <a:r>
              <a:rPr lang="sl-SI" dirty="0"/>
              <a:t> </a:t>
            </a:r>
            <a:r>
              <a:rPr lang="sl-SI" dirty="0" err="1"/>
              <a:t>supernatural</a:t>
            </a:r>
            <a:r>
              <a:rPr lang="sl-SI" dirty="0"/>
              <a:t> </a:t>
            </a:r>
            <a:r>
              <a:rPr lang="sl-SI" dirty="0" err="1"/>
              <a:t>elements</a:t>
            </a:r>
            <a:r>
              <a:rPr lang="sl-SI" dirty="0"/>
              <a:t>.</a:t>
            </a:r>
          </a:p>
          <a:p>
            <a:pPr lvl="1"/>
            <a:r>
              <a:rPr lang="sl-SI" b="1" dirty="0" err="1"/>
              <a:t>Realistic</a:t>
            </a:r>
            <a:r>
              <a:rPr lang="sl-SI" b="1" dirty="0"/>
              <a:t> Fiction</a:t>
            </a:r>
            <a:r>
              <a:rPr lang="sl-SI" dirty="0"/>
              <a:t>: a </a:t>
            </a:r>
            <a:r>
              <a:rPr lang="sl-SI" dirty="0" err="1"/>
              <a:t>story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could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happened</a:t>
            </a:r>
            <a:r>
              <a:rPr lang="sl-SI" dirty="0"/>
              <a:t>, </a:t>
            </a:r>
            <a:r>
              <a:rPr lang="sl-SI" dirty="0" err="1"/>
              <a:t>but</a:t>
            </a:r>
            <a:r>
              <a:rPr lang="sl-SI" dirty="0"/>
              <a:t> </a:t>
            </a:r>
            <a:r>
              <a:rPr lang="sl-SI" dirty="0" err="1"/>
              <a:t>didn’t</a:t>
            </a:r>
            <a:r>
              <a:rPr lang="sl-SI" dirty="0"/>
              <a:t>.</a:t>
            </a:r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76" y="220794"/>
            <a:ext cx="6324600" cy="39878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692" y="866492"/>
            <a:ext cx="5859873" cy="4389249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467" y="1409292"/>
            <a:ext cx="4053015" cy="5339705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292" y="1632027"/>
            <a:ext cx="3462207" cy="522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884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 err="1"/>
              <a:t>Nonfiction</a:t>
            </a:r>
            <a:r>
              <a:rPr lang="sl-SI" dirty="0"/>
              <a:t>: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dirty="0" err="1"/>
              <a:t>writing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is </a:t>
            </a:r>
            <a:r>
              <a:rPr lang="sl-SI" dirty="0" err="1"/>
              <a:t>true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factual</a:t>
            </a:r>
            <a:endParaRPr lang="sl-SI" dirty="0"/>
          </a:p>
          <a:p>
            <a:pPr lvl="1"/>
            <a:r>
              <a:rPr lang="sl-SI" b="1" dirty="0" err="1"/>
              <a:t>Informational</a:t>
            </a:r>
            <a:r>
              <a:rPr lang="sl-SI" b="1" dirty="0"/>
              <a:t> </a:t>
            </a:r>
            <a:r>
              <a:rPr lang="sl-SI" b="1" dirty="0" err="1"/>
              <a:t>Writing</a:t>
            </a:r>
            <a:r>
              <a:rPr lang="sl-SI" dirty="0"/>
              <a:t>: </a:t>
            </a:r>
            <a:r>
              <a:rPr lang="sl-SI" dirty="0" err="1"/>
              <a:t>provides</a:t>
            </a:r>
            <a:r>
              <a:rPr lang="sl-SI" dirty="0"/>
              <a:t> </a:t>
            </a:r>
            <a:r>
              <a:rPr lang="sl-SI" dirty="0" err="1"/>
              <a:t>information</a:t>
            </a:r>
            <a:r>
              <a:rPr lang="sl-SI" dirty="0"/>
              <a:t> on a </a:t>
            </a:r>
            <a:r>
              <a:rPr lang="sl-SI" dirty="0" err="1"/>
              <a:t>topic</a:t>
            </a:r>
            <a:r>
              <a:rPr lang="sl-SI" dirty="0"/>
              <a:t> (MATURA)</a:t>
            </a:r>
          </a:p>
          <a:p>
            <a:pPr lvl="1"/>
            <a:r>
              <a:rPr lang="sl-SI" dirty="0"/>
              <a:t> </a:t>
            </a:r>
            <a:r>
              <a:rPr lang="sl-SI" b="1" dirty="0" err="1"/>
              <a:t>Persuasive</a:t>
            </a:r>
            <a:r>
              <a:rPr lang="sl-SI" b="1" dirty="0"/>
              <a:t> </a:t>
            </a:r>
            <a:r>
              <a:rPr lang="sl-SI" b="1" dirty="0" err="1"/>
              <a:t>Writing</a:t>
            </a:r>
            <a:r>
              <a:rPr lang="sl-SI" dirty="0"/>
              <a:t>: </a:t>
            </a:r>
            <a:r>
              <a:rPr lang="sl-SI" dirty="0" err="1"/>
              <a:t>attempts</a:t>
            </a:r>
            <a:r>
              <a:rPr lang="sl-SI" dirty="0"/>
              <a:t> to influence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reader</a:t>
            </a:r>
            <a:r>
              <a:rPr lang="sl-SI" dirty="0"/>
              <a:t> (MATURA)</a:t>
            </a:r>
          </a:p>
          <a:p>
            <a:pPr lvl="1"/>
            <a:r>
              <a:rPr lang="sl-SI" b="1" dirty="0" err="1"/>
              <a:t>Autobiography</a:t>
            </a:r>
            <a:r>
              <a:rPr lang="sl-SI" dirty="0"/>
              <a:t>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story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one’s</a:t>
            </a:r>
            <a:r>
              <a:rPr lang="sl-SI" dirty="0"/>
              <a:t> </a:t>
            </a:r>
            <a:r>
              <a:rPr lang="sl-SI" dirty="0" err="1"/>
              <a:t>life</a:t>
            </a:r>
            <a:r>
              <a:rPr lang="sl-SI" dirty="0"/>
              <a:t> </a:t>
            </a:r>
            <a:r>
              <a:rPr lang="sl-SI" dirty="0" err="1"/>
              <a:t>told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oneself</a:t>
            </a:r>
            <a:r>
              <a:rPr lang="sl-SI" dirty="0"/>
              <a:t>.</a:t>
            </a:r>
          </a:p>
          <a:p>
            <a:pPr lvl="1"/>
            <a:r>
              <a:rPr lang="sl-SI" b="1" dirty="0" err="1"/>
              <a:t>Biography</a:t>
            </a:r>
            <a:r>
              <a:rPr lang="sl-SI" dirty="0"/>
              <a:t>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story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one’s</a:t>
            </a:r>
            <a:r>
              <a:rPr lang="sl-SI" dirty="0"/>
              <a:t> </a:t>
            </a:r>
            <a:r>
              <a:rPr lang="sl-SI" dirty="0" err="1"/>
              <a:t>life</a:t>
            </a:r>
            <a:r>
              <a:rPr lang="sl-SI" dirty="0"/>
              <a:t> </a:t>
            </a:r>
            <a:r>
              <a:rPr lang="sl-SI" dirty="0" err="1"/>
              <a:t>told</a:t>
            </a:r>
            <a:r>
              <a:rPr lang="sl-SI" dirty="0"/>
              <a:t> </a:t>
            </a:r>
            <a:r>
              <a:rPr lang="sl-SI" dirty="0" err="1"/>
              <a:t>by</a:t>
            </a:r>
            <a:r>
              <a:rPr lang="sl-SI" dirty="0"/>
              <a:t> </a:t>
            </a:r>
            <a:r>
              <a:rPr lang="sl-SI" dirty="0" err="1"/>
              <a:t>another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74737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Drama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sl-SI" dirty="0" err="1"/>
              <a:t>writing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is </a:t>
            </a:r>
            <a:r>
              <a:rPr lang="sl-SI" dirty="0" err="1"/>
              <a:t>meant</a:t>
            </a:r>
            <a:r>
              <a:rPr lang="sl-SI" dirty="0"/>
              <a:t> to be </a:t>
            </a:r>
            <a:r>
              <a:rPr lang="sl-SI" dirty="0" err="1"/>
              <a:t>acted</a:t>
            </a:r>
            <a:r>
              <a:rPr lang="sl-SI" dirty="0"/>
              <a:t> on a </a:t>
            </a:r>
            <a:r>
              <a:rPr lang="sl-SI" dirty="0" err="1"/>
              <a:t>stage</a:t>
            </a:r>
            <a:r>
              <a:rPr lang="sl-SI" dirty="0"/>
              <a:t> (a </a:t>
            </a:r>
            <a:r>
              <a:rPr lang="sl-SI" dirty="0" err="1"/>
              <a:t>play</a:t>
            </a:r>
            <a:r>
              <a:rPr lang="sl-SI" dirty="0"/>
              <a:t>)</a:t>
            </a:r>
            <a:endParaRPr lang="sl-SI" b="1" dirty="0"/>
          </a:p>
          <a:p>
            <a:pPr lvl="1"/>
            <a:r>
              <a:rPr lang="sl-SI" b="1" dirty="0" err="1"/>
              <a:t>Comedy</a:t>
            </a:r>
            <a:r>
              <a:rPr lang="sl-SI" dirty="0"/>
              <a:t>: </a:t>
            </a:r>
            <a:r>
              <a:rPr lang="sl-SI" dirty="0" err="1"/>
              <a:t>has</a:t>
            </a:r>
            <a:r>
              <a:rPr lang="sl-SI" dirty="0"/>
              <a:t> a </a:t>
            </a:r>
            <a:r>
              <a:rPr lang="sl-SI" dirty="0" err="1"/>
              <a:t>happy</a:t>
            </a:r>
            <a:r>
              <a:rPr lang="sl-SI" dirty="0"/>
              <a:t> </a:t>
            </a:r>
            <a:r>
              <a:rPr lang="sl-SI" dirty="0" err="1"/>
              <a:t>ending</a:t>
            </a:r>
            <a:r>
              <a:rPr lang="sl-SI" dirty="0"/>
              <a:t>.</a:t>
            </a:r>
          </a:p>
          <a:p>
            <a:pPr lvl="1"/>
            <a:r>
              <a:rPr lang="sl-SI" b="1" dirty="0" err="1"/>
              <a:t>Tragedy</a:t>
            </a:r>
            <a:r>
              <a:rPr lang="sl-SI" dirty="0"/>
              <a:t>: </a:t>
            </a:r>
            <a:r>
              <a:rPr lang="sl-SI" dirty="0" err="1"/>
              <a:t>ends</a:t>
            </a:r>
            <a:r>
              <a:rPr lang="sl-SI" dirty="0"/>
              <a:t> in </a:t>
            </a:r>
            <a:r>
              <a:rPr lang="sl-SI" dirty="0" err="1"/>
              <a:t>death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sadness</a:t>
            </a:r>
            <a:r>
              <a:rPr lang="sl-SI" dirty="0"/>
              <a:t>.</a:t>
            </a:r>
          </a:p>
          <a:p>
            <a:pPr marL="457200" lvl="1" indent="0">
              <a:buNone/>
            </a:pPr>
            <a:endParaRPr lang="sl-SI" dirty="0"/>
          </a:p>
          <a:p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100" y="2581275"/>
            <a:ext cx="4914900" cy="427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152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b="1" dirty="0" err="1"/>
              <a:t>Poetry</a:t>
            </a:r>
            <a:r>
              <a:rPr lang="sl-SI" dirty="0"/>
              <a:t>:  </a:t>
            </a:r>
            <a:r>
              <a:rPr lang="sl-SI" dirty="0" err="1"/>
              <a:t>writing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is </a:t>
            </a:r>
            <a:r>
              <a:rPr lang="sl-SI" dirty="0" err="1"/>
              <a:t>concerned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beauty</a:t>
            </a:r>
            <a:r>
              <a:rPr lang="sl-SI" dirty="0"/>
              <a:t>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language</a:t>
            </a:r>
            <a:br>
              <a:rPr lang="sl-SI" dirty="0"/>
            </a:b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/>
              <a:t>Seznam za višjo raven:</a:t>
            </a:r>
          </a:p>
          <a:p>
            <a:pPr marL="457200" indent="-457200">
              <a:buAutoNum type="arabicPeriod"/>
            </a:pP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Williams Shakespeare – </a:t>
            </a:r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sonnet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130</a:t>
            </a:r>
          </a:p>
          <a:p>
            <a:pPr marL="457200" indent="-457200">
              <a:buAutoNum type="arabicPeriod"/>
            </a:pPr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W.b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Yeats – </a:t>
            </a:r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lake </a:t>
            </a:r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isle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</a:t>
            </a:r>
            <a:r>
              <a:rPr lang="sl-SI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innesfree</a:t>
            </a:r>
            <a:endParaRPr lang="sl-SI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>
              <a:buAutoNum type="arabicPeriod"/>
            </a:pPr>
            <a:r>
              <a:rPr lang="sl-SI" dirty="0"/>
              <a:t>Robert </a:t>
            </a:r>
            <a:r>
              <a:rPr lang="sl-SI" dirty="0" err="1"/>
              <a:t>Frost</a:t>
            </a:r>
            <a:r>
              <a:rPr lang="sl-SI" dirty="0"/>
              <a:t>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road</a:t>
            </a:r>
            <a:r>
              <a:rPr lang="sl-SI" dirty="0"/>
              <a:t> not </a:t>
            </a:r>
            <a:r>
              <a:rPr lang="sl-SI" dirty="0" err="1"/>
              <a:t>taken</a:t>
            </a:r>
            <a:endParaRPr lang="sl-SI" dirty="0"/>
          </a:p>
          <a:p>
            <a:pPr marL="457200" indent="-457200">
              <a:buAutoNum type="arabicPeriod"/>
            </a:pPr>
            <a:r>
              <a:rPr lang="sl-SI" dirty="0" err="1"/>
              <a:t>Maya</a:t>
            </a:r>
            <a:r>
              <a:rPr lang="sl-SI" dirty="0"/>
              <a:t> </a:t>
            </a:r>
            <a:r>
              <a:rPr lang="sl-SI" dirty="0" err="1"/>
              <a:t>Angelou</a:t>
            </a:r>
            <a:r>
              <a:rPr lang="sl-SI" dirty="0"/>
              <a:t>: </a:t>
            </a:r>
            <a:r>
              <a:rPr lang="sl-SI" dirty="0" err="1"/>
              <a:t>Phenomenal</a:t>
            </a:r>
            <a:r>
              <a:rPr lang="sl-SI" dirty="0"/>
              <a:t> </a:t>
            </a:r>
            <a:r>
              <a:rPr lang="sl-SI" dirty="0" err="1"/>
              <a:t>Woman</a:t>
            </a:r>
            <a:endParaRPr lang="sl-SI" dirty="0"/>
          </a:p>
          <a:p>
            <a:pPr marL="457200" indent="-457200">
              <a:buAutoNum type="arabicPeriod"/>
            </a:pPr>
            <a:r>
              <a:rPr lang="sl-SI" dirty="0"/>
              <a:t>John </a:t>
            </a:r>
            <a:r>
              <a:rPr lang="sl-SI" dirty="0" err="1"/>
              <a:t>McCrane</a:t>
            </a:r>
            <a:r>
              <a:rPr lang="sl-SI" dirty="0"/>
              <a:t>: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Flanders</a:t>
            </a:r>
            <a:r>
              <a:rPr lang="sl-SI" dirty="0"/>
              <a:t> </a:t>
            </a:r>
            <a:r>
              <a:rPr lang="sl-SI" dirty="0" err="1"/>
              <a:t>fields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253281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1" dirty="0"/>
              <a:t>Folklore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dirty="0" err="1"/>
              <a:t>stories</a:t>
            </a:r>
            <a:r>
              <a:rPr lang="sl-SI" dirty="0"/>
              <a:t> </a:t>
            </a:r>
            <a:r>
              <a:rPr lang="sl-SI" dirty="0" err="1"/>
              <a:t>handed</a:t>
            </a:r>
            <a:r>
              <a:rPr lang="sl-SI" dirty="0"/>
              <a:t> </a:t>
            </a:r>
            <a:r>
              <a:rPr lang="sl-SI" dirty="0" err="1"/>
              <a:t>down</a:t>
            </a:r>
            <a:r>
              <a:rPr lang="sl-SI" dirty="0"/>
              <a:t> </a:t>
            </a:r>
            <a:r>
              <a:rPr lang="sl-SI" dirty="0" err="1"/>
              <a:t>through</a:t>
            </a:r>
            <a:r>
              <a:rPr lang="sl-SI" dirty="0"/>
              <a:t> </a:t>
            </a:r>
            <a:r>
              <a:rPr lang="sl-SI" dirty="0" err="1"/>
              <a:t>speech</a:t>
            </a:r>
            <a:r>
              <a:rPr lang="sl-SI" dirty="0"/>
              <a:t> </a:t>
            </a:r>
            <a:r>
              <a:rPr lang="sl-SI" dirty="0" err="1"/>
              <a:t>from</a:t>
            </a:r>
            <a:r>
              <a:rPr lang="sl-SI" dirty="0"/>
              <a:t> </a:t>
            </a:r>
            <a:r>
              <a:rPr lang="sl-SI" dirty="0" err="1"/>
              <a:t>generation</a:t>
            </a:r>
            <a:r>
              <a:rPr lang="sl-SI" dirty="0"/>
              <a:t> to </a:t>
            </a:r>
            <a:r>
              <a:rPr lang="sl-SI" dirty="0" err="1"/>
              <a:t>generation</a:t>
            </a:r>
            <a:r>
              <a:rPr lang="sl-SI" dirty="0"/>
              <a:t>.</a:t>
            </a:r>
          </a:p>
          <a:p>
            <a:pPr lvl="1"/>
            <a:r>
              <a:rPr lang="sl-SI" b="1" dirty="0" err="1"/>
              <a:t>Fairy</a:t>
            </a:r>
            <a:r>
              <a:rPr lang="sl-SI" b="1" dirty="0"/>
              <a:t> Tale</a:t>
            </a:r>
            <a:r>
              <a:rPr lang="sl-SI" dirty="0"/>
              <a:t>: a </a:t>
            </a:r>
            <a:r>
              <a:rPr lang="sl-SI" dirty="0" err="1"/>
              <a:t>story</a:t>
            </a:r>
            <a:r>
              <a:rPr lang="sl-SI" dirty="0"/>
              <a:t> </a:t>
            </a:r>
            <a:r>
              <a:rPr lang="sl-SI" dirty="0" err="1"/>
              <a:t>with</a:t>
            </a:r>
            <a:r>
              <a:rPr lang="sl-SI" dirty="0"/>
              <a:t> </a:t>
            </a:r>
            <a:r>
              <a:rPr lang="sl-SI" dirty="0" err="1"/>
              <a:t>magic</a:t>
            </a:r>
            <a:r>
              <a:rPr lang="sl-SI" dirty="0"/>
              <a:t>, </a:t>
            </a:r>
            <a:r>
              <a:rPr lang="sl-SI" dirty="0" err="1"/>
              <a:t>monsters</a:t>
            </a:r>
            <a:r>
              <a:rPr lang="sl-SI" dirty="0"/>
              <a:t>, </a:t>
            </a:r>
            <a:r>
              <a:rPr lang="sl-SI" dirty="0" err="1"/>
              <a:t>and</a:t>
            </a:r>
            <a:r>
              <a:rPr lang="sl-SI" dirty="0"/>
              <a:t>/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talking</a:t>
            </a:r>
            <a:r>
              <a:rPr lang="sl-SI" dirty="0"/>
              <a:t> </a:t>
            </a:r>
            <a:r>
              <a:rPr lang="sl-SI" dirty="0" err="1"/>
              <a:t>animals</a:t>
            </a:r>
            <a:r>
              <a:rPr lang="sl-SI" dirty="0"/>
              <a:t> (like fiction / </a:t>
            </a:r>
            <a:r>
              <a:rPr lang="sl-SI" dirty="0" err="1"/>
              <a:t>fantasy</a:t>
            </a:r>
            <a:r>
              <a:rPr lang="sl-SI" dirty="0"/>
              <a:t>, </a:t>
            </a:r>
            <a:r>
              <a:rPr lang="sl-SI" dirty="0" err="1"/>
              <a:t>but</a:t>
            </a:r>
            <a:r>
              <a:rPr lang="sl-SI" dirty="0"/>
              <a:t> part </a:t>
            </a:r>
            <a:r>
              <a:rPr lang="sl-SI" dirty="0" err="1"/>
              <a:t>of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oral </a:t>
            </a:r>
            <a:r>
              <a:rPr lang="sl-SI" dirty="0" err="1"/>
              <a:t>tradition</a:t>
            </a:r>
            <a:r>
              <a:rPr lang="sl-SI" dirty="0"/>
              <a:t>).</a:t>
            </a:r>
          </a:p>
          <a:p>
            <a:pPr lvl="1"/>
            <a:r>
              <a:rPr lang="sl-SI" b="1" dirty="0" err="1"/>
              <a:t>Fable</a:t>
            </a:r>
            <a:r>
              <a:rPr lang="sl-SI" dirty="0"/>
              <a:t>: a </a:t>
            </a:r>
            <a:r>
              <a:rPr lang="sl-SI" dirty="0" err="1"/>
              <a:t>very</a:t>
            </a:r>
            <a:r>
              <a:rPr lang="sl-SI" dirty="0"/>
              <a:t> </a:t>
            </a:r>
            <a:r>
              <a:rPr lang="sl-SI" dirty="0" err="1"/>
              <a:t>short</a:t>
            </a:r>
            <a:r>
              <a:rPr lang="sl-SI" dirty="0"/>
              <a:t> </a:t>
            </a:r>
            <a:r>
              <a:rPr lang="sl-SI" dirty="0" err="1"/>
              <a:t>story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has</a:t>
            </a:r>
            <a:r>
              <a:rPr lang="sl-SI" dirty="0"/>
              <a:t> a moral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life</a:t>
            </a:r>
            <a:r>
              <a:rPr lang="sl-SI" dirty="0"/>
              <a:t> </a:t>
            </a:r>
            <a:r>
              <a:rPr lang="sl-SI" dirty="0" err="1"/>
              <a:t>lesson</a:t>
            </a:r>
            <a:r>
              <a:rPr lang="sl-SI" dirty="0"/>
              <a:t>; </a:t>
            </a:r>
            <a:r>
              <a:rPr lang="sl-SI" dirty="0" err="1"/>
              <a:t>usually</a:t>
            </a:r>
            <a:r>
              <a:rPr lang="sl-SI" dirty="0"/>
              <a:t> </a:t>
            </a:r>
            <a:r>
              <a:rPr lang="sl-SI" dirty="0" err="1"/>
              <a:t>has</a:t>
            </a:r>
            <a:r>
              <a:rPr lang="sl-SI" dirty="0"/>
              <a:t> </a:t>
            </a:r>
            <a:r>
              <a:rPr lang="sl-SI" dirty="0" err="1"/>
              <a:t>talking</a:t>
            </a:r>
            <a:r>
              <a:rPr lang="sl-SI" dirty="0"/>
              <a:t> </a:t>
            </a:r>
            <a:r>
              <a:rPr lang="sl-SI" dirty="0" err="1"/>
              <a:t>animals</a:t>
            </a:r>
            <a:r>
              <a:rPr lang="sl-SI" dirty="0"/>
              <a:t> as </a:t>
            </a:r>
            <a:r>
              <a:rPr lang="sl-SI" dirty="0" err="1"/>
              <a:t>main</a:t>
            </a:r>
            <a:r>
              <a:rPr lang="sl-SI" dirty="0"/>
              <a:t> </a:t>
            </a:r>
            <a:r>
              <a:rPr lang="sl-SI" dirty="0" err="1"/>
              <a:t>characters</a:t>
            </a:r>
            <a:r>
              <a:rPr lang="sl-SI" dirty="0"/>
              <a:t>.</a:t>
            </a:r>
          </a:p>
          <a:p>
            <a:pPr lvl="1"/>
            <a:r>
              <a:rPr lang="sl-SI" b="1" dirty="0" err="1"/>
              <a:t>Myth</a:t>
            </a:r>
            <a:r>
              <a:rPr lang="sl-SI" dirty="0"/>
              <a:t>: </a:t>
            </a:r>
            <a:r>
              <a:rPr lang="sl-SI" dirty="0" err="1"/>
              <a:t>has</a:t>
            </a:r>
            <a:r>
              <a:rPr lang="sl-SI" dirty="0"/>
              <a:t> </a:t>
            </a:r>
            <a:r>
              <a:rPr lang="sl-SI" dirty="0" err="1"/>
              <a:t>gods</a:t>
            </a:r>
            <a:r>
              <a:rPr lang="sl-SI" dirty="0"/>
              <a:t>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goddesses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often</a:t>
            </a:r>
            <a:r>
              <a:rPr lang="sl-SI" dirty="0"/>
              <a:t> </a:t>
            </a:r>
            <a:r>
              <a:rPr lang="sl-SI" dirty="0" err="1"/>
              <a:t>accounts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how </a:t>
            </a:r>
            <a:r>
              <a:rPr lang="sl-SI" dirty="0" err="1"/>
              <a:t>something</a:t>
            </a:r>
            <a:r>
              <a:rPr lang="sl-SI" dirty="0"/>
              <a:t> </a:t>
            </a:r>
            <a:r>
              <a:rPr lang="sl-SI" dirty="0" err="1"/>
              <a:t>came</a:t>
            </a:r>
            <a:r>
              <a:rPr lang="sl-SI" dirty="0"/>
              <a:t> to be.</a:t>
            </a:r>
          </a:p>
          <a:p>
            <a:pPr lvl="1"/>
            <a:r>
              <a:rPr lang="sl-SI" b="1" dirty="0"/>
              <a:t>Legend</a:t>
            </a:r>
            <a:r>
              <a:rPr lang="sl-SI" dirty="0"/>
              <a:t>: </a:t>
            </a:r>
            <a:r>
              <a:rPr lang="sl-SI" dirty="0" err="1"/>
              <a:t>an</a:t>
            </a:r>
            <a:r>
              <a:rPr lang="sl-SI" dirty="0"/>
              <a:t> </a:t>
            </a:r>
            <a:r>
              <a:rPr lang="sl-SI" dirty="0" err="1"/>
              <a:t>exaggerated</a:t>
            </a:r>
            <a:r>
              <a:rPr lang="sl-SI" dirty="0"/>
              <a:t> </a:t>
            </a:r>
            <a:r>
              <a:rPr lang="sl-SI" dirty="0" err="1"/>
              <a:t>story</a:t>
            </a:r>
            <a:r>
              <a:rPr lang="sl-SI" dirty="0"/>
              <a:t> </a:t>
            </a:r>
            <a:r>
              <a:rPr lang="sl-SI" dirty="0" err="1"/>
              <a:t>about</a:t>
            </a:r>
            <a:r>
              <a:rPr lang="sl-SI" dirty="0"/>
              <a:t> </a:t>
            </a:r>
            <a:r>
              <a:rPr lang="sl-SI" dirty="0" err="1"/>
              <a:t>something</a:t>
            </a:r>
            <a:r>
              <a:rPr lang="sl-SI" dirty="0"/>
              <a:t> </a:t>
            </a:r>
            <a:r>
              <a:rPr lang="sl-SI" dirty="0" err="1"/>
              <a:t>that</a:t>
            </a:r>
            <a:r>
              <a:rPr lang="sl-SI" dirty="0"/>
              <a:t> </a:t>
            </a:r>
            <a:r>
              <a:rPr lang="sl-SI" dirty="0" err="1"/>
              <a:t>may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been</a:t>
            </a:r>
            <a:r>
              <a:rPr lang="sl-SI" dirty="0"/>
              <a:t> real at one time.</a:t>
            </a:r>
          </a:p>
          <a:p>
            <a:pPr lvl="1"/>
            <a:r>
              <a:rPr lang="sl-SI" b="1" dirty="0" err="1"/>
              <a:t>Tall</a:t>
            </a:r>
            <a:r>
              <a:rPr lang="sl-SI" b="1" dirty="0"/>
              <a:t> Tale</a:t>
            </a:r>
            <a:r>
              <a:rPr lang="sl-SI" dirty="0"/>
              <a:t>: </a:t>
            </a:r>
            <a:r>
              <a:rPr lang="sl-SI" dirty="0" err="1"/>
              <a:t>stories</a:t>
            </a:r>
            <a:r>
              <a:rPr lang="sl-SI" dirty="0"/>
              <a:t> set in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Wild</a:t>
            </a:r>
            <a:r>
              <a:rPr lang="sl-SI" dirty="0"/>
              <a:t> West; </a:t>
            </a:r>
            <a:r>
              <a:rPr lang="sl-SI" dirty="0" err="1"/>
              <a:t>the</a:t>
            </a:r>
            <a:r>
              <a:rPr lang="sl-SI" dirty="0"/>
              <a:t> </a:t>
            </a:r>
            <a:r>
              <a:rPr lang="sl-SI" dirty="0" err="1"/>
              <a:t>main</a:t>
            </a:r>
            <a:r>
              <a:rPr lang="sl-SI" dirty="0"/>
              <a:t> </a:t>
            </a:r>
            <a:r>
              <a:rPr lang="sl-SI" dirty="0" err="1"/>
              <a:t>character’s</a:t>
            </a:r>
            <a:r>
              <a:rPr lang="sl-SI" dirty="0"/>
              <a:t> </a:t>
            </a:r>
            <a:r>
              <a:rPr lang="sl-SI" dirty="0" err="1"/>
              <a:t>strengths</a:t>
            </a:r>
            <a:r>
              <a:rPr lang="sl-SI" dirty="0"/>
              <a:t>, </a:t>
            </a:r>
            <a:r>
              <a:rPr lang="sl-SI" dirty="0" err="1"/>
              <a:t>skills</a:t>
            </a:r>
            <a:r>
              <a:rPr lang="sl-SI" dirty="0"/>
              <a:t>, </a:t>
            </a:r>
            <a:r>
              <a:rPr lang="sl-SI" dirty="0" err="1"/>
              <a:t>or</a:t>
            </a:r>
            <a:r>
              <a:rPr lang="sl-SI" dirty="0"/>
              <a:t> </a:t>
            </a:r>
            <a:r>
              <a:rPr lang="sl-SI" dirty="0" err="1"/>
              <a:t>size</a:t>
            </a:r>
            <a:r>
              <a:rPr lang="sl-SI" dirty="0"/>
              <a:t> </a:t>
            </a:r>
            <a:r>
              <a:rPr lang="sl-SI" dirty="0" err="1"/>
              <a:t>have</a:t>
            </a:r>
            <a:r>
              <a:rPr lang="sl-SI" dirty="0"/>
              <a:t> </a:t>
            </a:r>
            <a:r>
              <a:rPr lang="sl-SI" dirty="0" err="1"/>
              <a:t>been</a:t>
            </a:r>
            <a:r>
              <a:rPr lang="sl-SI" dirty="0"/>
              <a:t> </a:t>
            </a:r>
            <a:r>
              <a:rPr lang="sl-SI" dirty="0" err="1"/>
              <a:t>exaggerated</a:t>
            </a:r>
            <a:r>
              <a:rPr lang="sl-SI" dirty="0"/>
              <a:t> </a:t>
            </a:r>
            <a:r>
              <a:rPr lang="sl-SI" dirty="0" err="1"/>
              <a:t>and</a:t>
            </a:r>
            <a:r>
              <a:rPr lang="sl-SI" dirty="0"/>
              <a:t> </a:t>
            </a:r>
            <a:r>
              <a:rPr lang="sl-SI" dirty="0" err="1"/>
              <a:t>the</a:t>
            </a:r>
            <a:r>
              <a:rPr lang="sl-SI" dirty="0"/>
              <a:t> tone is </a:t>
            </a:r>
            <a:r>
              <a:rPr lang="sl-SI" dirty="0" err="1"/>
              <a:t>funny</a:t>
            </a:r>
            <a:r>
              <a:rPr lang="sl-SI" dirty="0"/>
              <a:t>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204073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SOURCES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l-SI" u="sng" dirty="0">
                <a:hlinkClick r:id="rId2"/>
              </a:rPr>
              <a:t>http://www.ereadingworksheets.com/genre</a:t>
            </a:r>
            <a:r>
              <a:rPr lang="sl-SI" dirty="0">
                <a:hlinkClick r:id="rId2"/>
              </a:rPr>
              <a:t>/</a:t>
            </a:r>
            <a:r>
              <a:rPr lang="sl-SI" dirty="0"/>
              <a:t>  (maj, 2016</a:t>
            </a:r>
            <a:r>
              <a:rPr lang="sl-SI" u="sng" dirty="0"/>
              <a:t>)</a:t>
            </a:r>
          </a:p>
          <a:p>
            <a:r>
              <a:rPr lang="sl-SI" dirty="0">
                <a:hlinkClick r:id="rId3"/>
              </a:rPr>
              <a:t>http://www.ric.si/mma/Izbor%20umetnostnih%20besedil%20ANG%202017/2015100612192696/</a:t>
            </a:r>
            <a:r>
              <a:rPr lang="sl-SI" dirty="0"/>
              <a:t> (</a:t>
            </a:r>
            <a:r>
              <a:rPr lang="sl-SI" dirty="0" err="1"/>
              <a:t>may</a:t>
            </a:r>
            <a:r>
              <a:rPr lang="sl-SI" dirty="0"/>
              <a:t>, 2016)</a:t>
            </a:r>
          </a:p>
          <a:p>
            <a:r>
              <a:rPr lang="sl-SI" dirty="0"/>
              <a:t> https://en.wikipedia.org/wiki/The_arts  (</a:t>
            </a:r>
            <a:r>
              <a:rPr lang="sl-SI" dirty="0" err="1"/>
              <a:t>may</a:t>
            </a:r>
            <a:r>
              <a:rPr lang="sl-SI" dirty="0"/>
              <a:t>, 2015)</a:t>
            </a:r>
          </a:p>
          <a:p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52640760"/>
      </p:ext>
    </p:extLst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28</TotalTime>
  <Words>465</Words>
  <Application>Microsoft Office PowerPoint</Application>
  <PresentationFormat>Širokozaslonsko</PresentationFormat>
  <Paragraphs>48</Paragraphs>
  <Slides>9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9</vt:i4>
      </vt:variant>
    </vt:vector>
  </HeadingPairs>
  <TitlesOfParts>
    <vt:vector size="12" baseType="lpstr">
      <vt:lpstr>Arial</vt:lpstr>
      <vt:lpstr>Tw Cen MT</vt:lpstr>
      <vt:lpstr>Kapljica</vt:lpstr>
      <vt:lpstr>Film and literature -GENRE</vt:lpstr>
      <vt:lpstr>aRTS</vt:lpstr>
      <vt:lpstr>How to define the genre</vt:lpstr>
      <vt:lpstr>Fiction</vt:lpstr>
      <vt:lpstr>Nonfiction:</vt:lpstr>
      <vt:lpstr>Drama</vt:lpstr>
      <vt:lpstr>Poetry:  writing that is concerned with the beauty of language </vt:lpstr>
      <vt:lpstr>Folklore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and literature -GENRE</dc:title>
  <dc:creator>Profesor</dc:creator>
  <cp:lastModifiedBy>Uporabnik</cp:lastModifiedBy>
  <cp:revision>4</cp:revision>
  <dcterms:created xsi:type="dcterms:W3CDTF">2016-05-23T06:14:59Z</dcterms:created>
  <dcterms:modified xsi:type="dcterms:W3CDTF">2020-01-24T06:45:26Z</dcterms:modified>
</cp:coreProperties>
</file>