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70" autoAdjust="0"/>
  </p:normalViewPr>
  <p:slideViewPr>
    <p:cSldViewPr snapToGrid="0">
      <p:cViewPr varScale="1">
        <p:scale>
          <a:sx n="81" d="100"/>
          <a:sy n="8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96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7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4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21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0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6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69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70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03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B07D918-B926-4097-AC86-650BF411BD69}" type="datetimeFigureOut">
              <a:rPr lang="hr-HR" smtClean="0"/>
              <a:t>26.2.2020.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79C422-5924-46BE-8FF4-F872C82031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48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Vsakdanje življenje starih grkov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Emilija Dragović 7.c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5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revnejši:zelenjava,žitarice in ponekod ribe</a:t>
            </a:r>
          </a:p>
          <a:p>
            <a:r>
              <a:rPr lang="sl-SI" dirty="0" smtClean="0"/>
              <a:t>bogati:meso</a:t>
            </a:r>
          </a:p>
          <a:p>
            <a:r>
              <a:rPr lang="sl-SI" dirty="0" smtClean="0"/>
              <a:t>najljubša pijača:vino,ki so ga redčili z vodo</a:t>
            </a:r>
          </a:p>
          <a:p>
            <a:r>
              <a:rPr lang="sl-SI" dirty="0" smtClean="0"/>
              <a:t>sladica:fige</a:t>
            </a:r>
          </a:p>
          <a:p>
            <a:r>
              <a:rPr lang="sl-SI" dirty="0" smtClean="0"/>
              <a:t>Grški zajtrk:kruh pomočen v vino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457" y="1735684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22" y="40767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Zabava in igra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Bogati-veliko časa za prirejaje zabav,obiskovanje telovadnic in igre vseh vrst</a:t>
            </a:r>
          </a:p>
          <a:p>
            <a:r>
              <a:rPr lang="sl-SI" dirty="0"/>
              <a:t>z</a:t>
            </a:r>
            <a:r>
              <a:rPr lang="sl-SI" dirty="0" smtClean="0"/>
              <a:t>elo pomembna glasba</a:t>
            </a:r>
          </a:p>
          <a:p>
            <a:r>
              <a:rPr lang="sl-SI" dirty="0"/>
              <a:t>v</a:t>
            </a:r>
            <a:r>
              <a:rPr lang="sl-SI" dirty="0" smtClean="0"/>
              <a:t>saka štiri leta Olimpijske igre</a:t>
            </a:r>
          </a:p>
          <a:p>
            <a:r>
              <a:rPr lang="sl-SI" dirty="0" smtClean="0"/>
              <a:t>gledališča</a:t>
            </a:r>
          </a:p>
          <a:p>
            <a:r>
              <a:rPr lang="sl-SI" dirty="0"/>
              <a:t>t</a:t>
            </a:r>
            <a:r>
              <a:rPr lang="sl-SI" dirty="0" smtClean="0"/>
              <a:t>ragedije in komedije</a:t>
            </a:r>
          </a:p>
          <a:p>
            <a:r>
              <a:rPr lang="sl-SI" dirty="0"/>
              <a:t>n</a:t>
            </a:r>
            <a:r>
              <a:rPr lang="sl-SI" dirty="0" smtClean="0"/>
              <a:t>astopali samo moški</a:t>
            </a:r>
            <a:endParaRPr lang="hr-HR" dirty="0"/>
          </a:p>
          <a:p>
            <a:r>
              <a:rPr lang="sl-SI" dirty="0" smtClean="0"/>
              <a:t>Atene-prirejanje v čast bogu Dionizu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932" y="2596671"/>
            <a:ext cx="2689978" cy="1589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68" y="4547343"/>
            <a:ext cx="1987442" cy="1342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435" y="2903295"/>
            <a:ext cx="2469931" cy="1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Kmet in meščan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Kmetje:-garaško življenje,pravijo da so bili zadovoljni</a:t>
            </a:r>
          </a:p>
          <a:p>
            <a:r>
              <a:rPr lang="sl-SI" dirty="0" smtClean="0"/>
              <a:t>največji dobiček:gojenje oljke in trte</a:t>
            </a:r>
          </a:p>
          <a:p>
            <a:r>
              <a:rPr lang="sl-SI" dirty="0"/>
              <a:t>ž</a:t>
            </a:r>
            <a:r>
              <a:rPr lang="sl-SI" dirty="0" smtClean="0"/>
              <a:t>ivinoreja,gojenje čebel</a:t>
            </a:r>
          </a:p>
          <a:p>
            <a:r>
              <a:rPr lang="sl-SI" dirty="0"/>
              <a:t>m</a:t>
            </a:r>
            <a:r>
              <a:rPr lang="sl-SI" dirty="0" smtClean="0"/>
              <a:t>ed:edino znano sladilo</a:t>
            </a:r>
          </a:p>
          <a:p>
            <a:endParaRPr lang="sl-SI" dirty="0"/>
          </a:p>
          <a:p>
            <a:r>
              <a:rPr lang="sl-SI" dirty="0" smtClean="0"/>
              <a:t>Meščanke:ostajanje doma                                      Meščani:-odhod(polisi trg</a:t>
            </a:r>
          </a:p>
          <a:p>
            <a:r>
              <a:rPr lang="sl-SI" dirty="0"/>
              <a:t>r</a:t>
            </a:r>
            <a:r>
              <a:rPr lang="sl-SI" dirty="0" smtClean="0"/>
              <a:t>edko zapuščanje hišnega kroga                          -javne ustanove in skrb za podjetja</a:t>
            </a:r>
          </a:p>
          <a:p>
            <a:r>
              <a:rPr lang="sl-SI" dirty="0" smtClean="0"/>
              <a:t>Tragedije                                                                         -simpozije</a:t>
            </a:r>
          </a:p>
          <a:p>
            <a:r>
              <a:rPr lang="sl-SI" dirty="0"/>
              <a:t>b</a:t>
            </a:r>
            <a:r>
              <a:rPr lang="sl-SI" dirty="0" smtClean="0"/>
              <a:t>olj izobražene-žene tujcev</a:t>
            </a:r>
          </a:p>
          <a:p>
            <a:endParaRPr lang="sl-SI" dirty="0" smtClean="0"/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endParaRPr lang="sl-SI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5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</a:t>
            </a:r>
            <a:r>
              <a:rPr lang="sl-SI" dirty="0" smtClean="0"/>
              <a:t>iri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RAZPOTNIK, Jelka Miranda in SNOJ, Damjan. Raziskujem preteklost: učbenik za zgodovino v 7 razredu osnovne šole. Ljubljana: Rokus Klett, 2015. str. 55,56</a:t>
            </a:r>
          </a:p>
          <a:p>
            <a:r>
              <a:rPr lang="hr-HR" dirty="0"/>
              <a:t>https://dijaski.net/gradivo/zgo_ref_grcija__vsakdanje_zivljenje_01?r=1</a:t>
            </a:r>
          </a:p>
        </p:txBody>
      </p:sp>
    </p:spTree>
    <p:extLst>
      <p:ext uri="{BB962C8B-B14F-4D97-AF65-F5344CB8AC3E}">
        <p14:creationId xmlns:p14="http://schemas.microsoft.com/office/powerpoint/2010/main" val="40327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HVALA ZA VAŠO POZORNOST!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299" y="2057400"/>
            <a:ext cx="618006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dirty="0" smtClean="0"/>
              <a:t>adrževali so se zunaj</a:t>
            </a:r>
          </a:p>
          <a:p>
            <a:r>
              <a:rPr lang="sl-SI" dirty="0"/>
              <a:t>t</a:t>
            </a:r>
            <a:r>
              <a:rPr lang="sl-SI" dirty="0" smtClean="0"/>
              <a:t>oplo podnebje</a:t>
            </a:r>
          </a:p>
          <a:p>
            <a:r>
              <a:rPr lang="sl-SI" dirty="0" smtClean="0"/>
              <a:t>najbolj so raziskali življenje v Atenah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91" y="1965960"/>
            <a:ext cx="2750128" cy="27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33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Oblačila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</a:t>
            </a:r>
            <a:r>
              <a:rPr lang="sl-SI" dirty="0" smtClean="0"/>
              <a:t>arejena iz volne in lanu</a:t>
            </a:r>
          </a:p>
          <a:p>
            <a:r>
              <a:rPr lang="sl-SI" dirty="0"/>
              <a:t>b</a:t>
            </a:r>
            <a:r>
              <a:rPr lang="sl-SI" dirty="0" smtClean="0"/>
              <a:t>ogati-draga svila</a:t>
            </a:r>
          </a:p>
          <a:p>
            <a:r>
              <a:rPr lang="sl-SI" dirty="0" smtClean="0"/>
              <a:t>Ž in M obleka se ni prav dosti razlikovala</a:t>
            </a:r>
          </a:p>
          <a:p>
            <a:r>
              <a:rPr lang="sl-SI" dirty="0" smtClean="0"/>
              <a:t>moški-tunika do kolen(hiton)</a:t>
            </a:r>
          </a:p>
          <a:p>
            <a:r>
              <a:rPr lang="sl-SI" dirty="0" smtClean="0"/>
              <a:t>ženske-barvno oblečene,tunika do tal</a:t>
            </a:r>
          </a:p>
          <a:p>
            <a:r>
              <a:rPr lang="sl-SI" dirty="0" smtClean="0"/>
              <a:t>revni/sužnji-neobarvana oblačila</a:t>
            </a:r>
          </a:p>
          <a:p>
            <a:r>
              <a:rPr lang="sl-SI" dirty="0" smtClean="0"/>
              <a:t>otroci-čisto kratke tunike</a:t>
            </a:r>
          </a:p>
          <a:p>
            <a:r>
              <a:rPr lang="sl-SI" dirty="0" smtClean="0"/>
              <a:t>obutev-usnjene sandale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35" y="1429359"/>
            <a:ext cx="1764148" cy="271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80" y="1272449"/>
            <a:ext cx="1238629" cy="305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276" y="4416747"/>
            <a:ext cx="2272862" cy="18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Moški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dločali moški</a:t>
            </a:r>
          </a:p>
          <a:p>
            <a:r>
              <a:rPr lang="sl-SI" dirty="0" smtClean="0"/>
              <a:t>glava družine</a:t>
            </a:r>
          </a:p>
          <a:p>
            <a:r>
              <a:rPr lang="sl-SI" dirty="0"/>
              <a:t>v</a:t>
            </a:r>
            <a:r>
              <a:rPr lang="sl-SI" dirty="0" smtClean="0"/>
              <a:t>ečino časa preživeli zdoma</a:t>
            </a:r>
          </a:p>
          <a:p>
            <a:r>
              <a:rPr lang="sl-SI" dirty="0"/>
              <a:t>p</a:t>
            </a:r>
            <a:r>
              <a:rPr lang="sl-SI" dirty="0" smtClean="0"/>
              <a:t>rirejanje zabav</a:t>
            </a:r>
          </a:p>
          <a:p>
            <a:r>
              <a:rPr lang="sl-SI" dirty="0" smtClean="0"/>
              <a:t>urjenje v gimnazijah</a:t>
            </a:r>
          </a:p>
          <a:p>
            <a:r>
              <a:rPr lang="sl-SI" dirty="0"/>
              <a:t>s</a:t>
            </a:r>
            <a:r>
              <a:rPr lang="sl-SI" dirty="0" smtClean="0"/>
              <a:t>odelovanje v politiki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858" y="1759932"/>
            <a:ext cx="2661253" cy="34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Ženske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azili očetje,možje in bratje</a:t>
            </a:r>
          </a:p>
          <a:p>
            <a:r>
              <a:rPr lang="sl-SI" dirty="0"/>
              <a:t>dedovanje lastnine,politika</a:t>
            </a:r>
          </a:p>
          <a:p>
            <a:r>
              <a:rPr lang="sl-SI" dirty="0"/>
              <a:t>p</a:t>
            </a:r>
            <a:r>
              <a:rPr lang="sl-SI" dirty="0" smtClean="0"/>
              <a:t>oroka</a:t>
            </a:r>
          </a:p>
          <a:p>
            <a:r>
              <a:rPr lang="sl-SI" dirty="0"/>
              <a:t>n</a:t>
            </a:r>
            <a:r>
              <a:rPr lang="sl-SI" dirty="0" smtClean="0"/>
              <a:t>amen zakona:pridobiti otroka</a:t>
            </a:r>
          </a:p>
          <a:p>
            <a:r>
              <a:rPr lang="sl-SI" dirty="0"/>
              <a:t>v</a:t>
            </a:r>
            <a:r>
              <a:rPr lang="sl-SI" dirty="0" smtClean="0"/>
              <a:t>zgoja otrok,gospodinjstvo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278" y="1411999"/>
            <a:ext cx="2009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Rojstvo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</a:t>
            </a:r>
            <a:r>
              <a:rPr lang="sl-SI" dirty="0" smtClean="0"/>
              <a:t>ojevanje doma</a:t>
            </a:r>
          </a:p>
          <a:p>
            <a:r>
              <a:rPr lang="sl-SI" dirty="0"/>
              <a:t>p</a:t>
            </a:r>
            <a:r>
              <a:rPr lang="sl-SI" dirty="0" smtClean="0"/>
              <a:t>omagale starejše ženske in izkušne sužnje</a:t>
            </a:r>
          </a:p>
          <a:p>
            <a:r>
              <a:rPr lang="sl-SI" dirty="0"/>
              <a:t>d</a:t>
            </a:r>
            <a:r>
              <a:rPr lang="sl-SI" dirty="0" smtClean="0"/>
              <a:t>eček-oljčna vejica</a:t>
            </a:r>
            <a:endParaRPr lang="hr-HR" dirty="0"/>
          </a:p>
          <a:p>
            <a:r>
              <a:rPr lang="sl-SI" dirty="0" smtClean="0"/>
              <a:t>deklica-volnen trak</a:t>
            </a:r>
          </a:p>
          <a:p>
            <a:r>
              <a:rPr lang="sl-SI" dirty="0"/>
              <a:t>d</a:t>
            </a:r>
            <a:r>
              <a:rPr lang="sl-SI" dirty="0" smtClean="0"/>
              <a:t>ojenčkova prihodnost</a:t>
            </a:r>
          </a:p>
          <a:p>
            <a:r>
              <a:rPr lang="sl-SI" dirty="0"/>
              <a:t>n</a:t>
            </a:r>
            <a:r>
              <a:rPr lang="sl-SI" dirty="0" smtClean="0"/>
              <a:t>ezaželeni otroci</a:t>
            </a:r>
            <a:endParaRPr lang="hr-HR" dirty="0"/>
          </a:p>
          <a:p>
            <a:r>
              <a:rPr lang="sl-SI" dirty="0" smtClean="0"/>
              <a:t>ime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273" y="1287780"/>
            <a:ext cx="2481755" cy="1881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509" y="3847958"/>
            <a:ext cx="2082362" cy="20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Odraščanje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</a:t>
            </a:r>
            <a:r>
              <a:rPr lang="sl-SI" dirty="0" smtClean="0"/>
              <a:t>eliko igrač</a:t>
            </a:r>
          </a:p>
          <a:p>
            <a:r>
              <a:rPr lang="sl-SI" dirty="0" smtClean="0"/>
              <a:t>šolanje</a:t>
            </a:r>
          </a:p>
          <a:p>
            <a:r>
              <a:rPr lang="sl-SI" dirty="0" smtClean="0"/>
              <a:t>deček-pedagog</a:t>
            </a:r>
          </a:p>
          <a:p>
            <a:r>
              <a:rPr lang="sl-SI" dirty="0"/>
              <a:t>d</a:t>
            </a:r>
            <a:r>
              <a:rPr lang="sl-SI" dirty="0" smtClean="0"/>
              <a:t>eklice-zasebni učitelji</a:t>
            </a:r>
          </a:p>
          <a:p>
            <a:r>
              <a:rPr lang="sl-SI" dirty="0" smtClean="0"/>
              <a:t>pisanje,računanje,branje,glasba,telovadba</a:t>
            </a:r>
          </a:p>
          <a:p>
            <a:r>
              <a:rPr lang="sl-SI" dirty="0" smtClean="0"/>
              <a:t>Apolon in Artemida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71" y="842234"/>
            <a:ext cx="3435553" cy="35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Sužnji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pridobivanje</a:t>
            </a:r>
            <a:endParaRPr lang="sl-SI" dirty="0"/>
          </a:p>
          <a:p>
            <a:r>
              <a:rPr lang="sl-SI" dirty="0" smtClean="0"/>
              <a:t>delo-rudniki,hiše,podeželje,trgovina,menjava denarja,...</a:t>
            </a:r>
          </a:p>
          <a:p>
            <a:r>
              <a:rPr lang="sl-SI" dirty="0" smtClean="0"/>
              <a:t>država-cestarji,policisti,pomaganje pri kovanju denarja</a:t>
            </a:r>
          </a:p>
          <a:p>
            <a:r>
              <a:rPr lang="sl-SI" dirty="0"/>
              <a:t>o</a:t>
            </a:r>
            <a:r>
              <a:rPr lang="sl-SI" dirty="0" smtClean="0"/>
              <a:t>mejena svoboda</a:t>
            </a:r>
          </a:p>
          <a:p>
            <a:r>
              <a:rPr lang="sl-SI" dirty="0" smtClean="0"/>
              <a:t>odločal o družini-gospodar</a:t>
            </a:r>
          </a:p>
          <a:p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889" y="2406868"/>
            <a:ext cx="2753711" cy="2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</a:t>
            </a:r>
            <a:r>
              <a:rPr lang="sl-SI" dirty="0" smtClean="0"/>
              <a:t>kromne hiše</a:t>
            </a:r>
            <a:endParaRPr lang="hr-HR" dirty="0"/>
          </a:p>
          <a:p>
            <a:r>
              <a:rPr lang="sl-SI" dirty="0"/>
              <a:t>z</a:t>
            </a:r>
            <a:r>
              <a:rPr lang="sl-SI" dirty="0" smtClean="0"/>
              <a:t>idanje iz opek,ki so bile posušene na soncu</a:t>
            </a:r>
          </a:p>
          <a:p>
            <a:r>
              <a:rPr lang="sl-SI" dirty="0"/>
              <a:t>o</a:t>
            </a:r>
            <a:r>
              <a:rPr lang="sl-SI" dirty="0" smtClean="0"/>
              <a:t>dpiranje vrat navzven</a:t>
            </a:r>
          </a:p>
          <a:p>
            <a:r>
              <a:rPr lang="sl-SI" dirty="0"/>
              <a:t>t</a:t>
            </a:r>
            <a:r>
              <a:rPr lang="sl-SI" dirty="0" smtClean="0"/>
              <a:t>anke stene</a:t>
            </a:r>
          </a:p>
          <a:p>
            <a:r>
              <a:rPr lang="sl-SI" dirty="0"/>
              <a:t>s</a:t>
            </a:r>
            <a:r>
              <a:rPr lang="sl-SI" dirty="0" smtClean="0"/>
              <a:t>kromna notranja oprema</a:t>
            </a:r>
          </a:p>
          <a:p>
            <a:r>
              <a:rPr lang="sl-SI" dirty="0"/>
              <a:t>b</a:t>
            </a:r>
            <a:r>
              <a:rPr lang="sl-SI" dirty="0" smtClean="0"/>
              <a:t>ogati-hiše izven mesta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448" y="2425234"/>
            <a:ext cx="2765745" cy="15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592</TotalTime>
  <Words>288</Words>
  <Application>Microsoft Office PowerPoint</Application>
  <PresentationFormat>Širokozaslonsko</PresentationFormat>
  <Paragraphs>86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Basis</vt:lpstr>
      <vt:lpstr> Vsakdanje življenje starih grkov</vt:lpstr>
      <vt:lpstr>Uvod</vt:lpstr>
      <vt:lpstr>Oblačila</vt:lpstr>
      <vt:lpstr>Moški</vt:lpstr>
      <vt:lpstr>Ženske</vt:lpstr>
      <vt:lpstr>Rojstvo</vt:lpstr>
      <vt:lpstr>Odraščanje</vt:lpstr>
      <vt:lpstr>Sužnji</vt:lpstr>
      <vt:lpstr>Dom</vt:lpstr>
      <vt:lpstr>Hrana</vt:lpstr>
      <vt:lpstr>Zabava in igra</vt:lpstr>
      <vt:lpstr>Kmet in meščan</vt:lpstr>
      <vt:lpstr>Viri</vt:lpstr>
      <vt:lpstr>       HVALA ZA VAŠO POZORNOST!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Vsakdanje življenje starih grkov</dc:title>
  <dc:creator>Ema Dragovic</dc:creator>
  <cp:lastModifiedBy>petra</cp:lastModifiedBy>
  <cp:revision>27</cp:revision>
  <dcterms:created xsi:type="dcterms:W3CDTF">2020-02-21T09:41:09Z</dcterms:created>
  <dcterms:modified xsi:type="dcterms:W3CDTF">2020-02-26T10:29:41Z</dcterms:modified>
</cp:coreProperties>
</file>