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9A59C-9A0B-40BC-BEF3-75E63AAC039B}" type="datetimeFigureOut">
              <a:rPr lang="sl-SI" smtClean="0"/>
              <a:t>21. 10. 2020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FrdVdKlxUk" TargetMode="External"/><Relationship Id="rId2" Type="http://schemas.openxmlformats.org/officeDocument/2006/relationships/hyperlink" Target="https://www.youtube.com/watch?v=RjtXXypzty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pjEyBKSfJQ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TEvHqkQZ3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lZeTkA_B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0CbN8sfihY" TargetMode="External"/><Relationship Id="rId2" Type="http://schemas.openxmlformats.org/officeDocument/2006/relationships/hyperlink" Target="https://www.youtube.com/watch?v=yHfLyMAHrQ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hjPi5o2qu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2115666"/>
          </a:xfrm>
        </p:spPr>
        <p:txBody>
          <a:bodyPr/>
          <a:lstStyle/>
          <a:p>
            <a:r>
              <a:rPr lang="sl-SI" b="1" dirty="0" smtClean="0"/>
              <a:t>ZGODOVINA FILMA</a:t>
            </a:r>
            <a:endParaRPr lang="sl-SI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437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lnSpcReduction="10000"/>
          </a:bodyPr>
          <a:lstStyle/>
          <a:p>
            <a:r>
              <a:rPr lang="sl-SI" sz="3600" dirty="0" smtClean="0"/>
              <a:t>1895 URADNI ZAČETEK FILMA: projekcije filmov bratov </a:t>
            </a:r>
            <a:r>
              <a:rPr lang="sl-SI" sz="3600" dirty="0" err="1" smtClean="0"/>
              <a:t>Lumiere</a:t>
            </a:r>
            <a:r>
              <a:rPr lang="sl-SI" sz="3600" dirty="0" smtClean="0"/>
              <a:t>, projekcije filmov </a:t>
            </a:r>
            <a:r>
              <a:rPr lang="sl-SI" sz="3600" dirty="0" err="1" smtClean="0"/>
              <a:t>Georgesa</a:t>
            </a:r>
            <a:r>
              <a:rPr lang="sl-SI" sz="3600" dirty="0" smtClean="0"/>
              <a:t> </a:t>
            </a:r>
            <a:r>
              <a:rPr lang="sl-SI" sz="3600" dirty="0" err="1" smtClean="0"/>
              <a:t>Meliesa</a:t>
            </a:r>
            <a:endParaRPr lang="sl-SI" sz="3600" dirty="0" smtClean="0"/>
          </a:p>
          <a:p>
            <a:endParaRPr lang="sl-SI" sz="3600" dirty="0" smtClean="0"/>
          </a:p>
          <a:p>
            <a:r>
              <a:rPr lang="sl-SI" sz="3600" dirty="0"/>
              <a:t>f</a:t>
            </a:r>
            <a:r>
              <a:rPr lang="sl-SI" sz="3600" dirty="0" smtClean="0"/>
              <a:t>ilm „atrakcije“</a:t>
            </a:r>
          </a:p>
          <a:p>
            <a:pPr marL="0" indent="0">
              <a:buNone/>
            </a:pPr>
            <a:endParaRPr lang="sl-SI" sz="3600" dirty="0"/>
          </a:p>
          <a:p>
            <a:r>
              <a:rPr lang="sl-SI" sz="3600" dirty="0" err="1" smtClean="0"/>
              <a:t>Lumiere</a:t>
            </a:r>
            <a:r>
              <a:rPr lang="sl-SI" sz="3600" dirty="0" smtClean="0"/>
              <a:t> (Prihod vlaka na železniško postajo 1895</a:t>
            </a:r>
            <a:r>
              <a:rPr lang="sl-SI" sz="3600" dirty="0"/>
              <a:t>: </a:t>
            </a:r>
            <a:r>
              <a:rPr lang="sl-SI" sz="2100" dirty="0">
                <a:hlinkClick r:id="rId2"/>
              </a:rPr>
              <a:t>https://</a:t>
            </a:r>
            <a:r>
              <a:rPr lang="sl-SI" sz="2100" dirty="0" smtClean="0">
                <a:hlinkClick r:id="rId2"/>
              </a:rPr>
              <a:t>www.youtube.com/watch?v=RjtXXypztyw</a:t>
            </a:r>
            <a:r>
              <a:rPr lang="sl-SI" sz="3600" dirty="0" smtClean="0"/>
              <a:t>)</a:t>
            </a:r>
          </a:p>
          <a:p>
            <a:r>
              <a:rPr lang="sl-SI" sz="3600" dirty="0" err="1" smtClean="0"/>
              <a:t>Melies</a:t>
            </a:r>
            <a:r>
              <a:rPr lang="sl-SI" sz="3600" dirty="0" smtClean="0"/>
              <a:t> (Potovanje na luno 1902: </a:t>
            </a:r>
            <a:endParaRPr lang="sl-SI" sz="3600" dirty="0"/>
          </a:p>
          <a:p>
            <a:pPr marL="0" indent="0">
              <a:buNone/>
            </a:pPr>
            <a:r>
              <a:rPr lang="sl-SI" sz="2100" dirty="0">
                <a:hlinkClick r:id="rId3"/>
              </a:rPr>
              <a:t>https://www.youtube.com/watch?v=_</a:t>
            </a:r>
            <a:r>
              <a:rPr lang="sl-SI" sz="2100" dirty="0" smtClean="0">
                <a:hlinkClick r:id="rId3"/>
              </a:rPr>
              <a:t>FrdVdKlxUk</a:t>
            </a:r>
            <a:r>
              <a:rPr lang="sl-SI" sz="2100" dirty="0" smtClean="0"/>
              <a:t>)</a:t>
            </a:r>
          </a:p>
          <a:p>
            <a:pPr marL="0" indent="0">
              <a:buNone/>
            </a:pPr>
            <a:endParaRPr lang="sl-SI" sz="3600" dirty="0" smtClean="0"/>
          </a:p>
          <a:p>
            <a:pPr marL="0" indent="0">
              <a:buNone/>
            </a:pP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98325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z</a:t>
            </a:r>
            <a:r>
              <a:rPr lang="sl-SI" dirty="0" smtClean="0"/>
              <a:t>godnji filmi prikazovali en sam prizor ali zaporedje prizorov</a:t>
            </a:r>
          </a:p>
          <a:p>
            <a:r>
              <a:rPr lang="sl-SI" dirty="0"/>
              <a:t>s</a:t>
            </a:r>
            <a:r>
              <a:rPr lang="sl-SI" dirty="0" smtClean="0"/>
              <a:t>tatična kamera od spredaj</a:t>
            </a:r>
          </a:p>
          <a:p>
            <a:r>
              <a:rPr lang="sl-SI" dirty="0"/>
              <a:t>t</a:t>
            </a:r>
            <a:r>
              <a:rPr lang="sl-SI" dirty="0" smtClean="0"/>
              <a:t>eme črpali iz stripov, romanov, pravljic, fotografij iz revij…</a:t>
            </a:r>
          </a:p>
          <a:p>
            <a:r>
              <a:rPr lang="sl-SI" dirty="0"/>
              <a:t>o</a:t>
            </a:r>
            <a:r>
              <a:rPr lang="sl-SI" dirty="0" smtClean="0"/>
              <a:t>b projekciji običajno še kratka igrica, čarovniški triki, komični vložki, predavanja o zgodovini, potopisna predavanja, sejmi itd. </a:t>
            </a:r>
          </a:p>
          <a:p>
            <a:r>
              <a:rPr lang="sl-SI" dirty="0" smtClean="0"/>
              <a:t>1906 v Ameriki filme predvajali v zabaviščih/</a:t>
            </a:r>
            <a:r>
              <a:rPr lang="sl-SI" dirty="0" err="1" smtClean="0"/>
              <a:t>nickelodeonih</a:t>
            </a:r>
            <a:r>
              <a:rPr lang="sl-SI" dirty="0" smtClean="0"/>
              <a:t> (filmi ves čas, vsakodnevno) </a:t>
            </a:r>
          </a:p>
          <a:p>
            <a:r>
              <a:rPr lang="sl-SI" dirty="0" smtClean="0"/>
              <a:t>1907 v Franciji PRVA KINODVORANA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6371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PRIPOVEDNI FILM (gledalec mora sam izluščiti zgodbo, daljši filmi, pojav ponavljanja, zavlačevanja, stopnjevanja napetosti, zaključka!, prvi podnapisi)</a:t>
            </a:r>
          </a:p>
          <a:p>
            <a:r>
              <a:rPr lang="sl-SI" dirty="0" err="1" smtClean="0"/>
              <a:t>Charlie</a:t>
            </a:r>
            <a:r>
              <a:rPr lang="sl-SI" dirty="0" smtClean="0"/>
              <a:t> Chaplin:</a:t>
            </a:r>
          </a:p>
          <a:p>
            <a:pPr marL="0" indent="0">
              <a:buNone/>
            </a:pPr>
            <a:r>
              <a:rPr lang="sl-SI" sz="1800" dirty="0">
                <a:hlinkClick r:id="rId2"/>
              </a:rPr>
              <a:t>https://</a:t>
            </a:r>
            <a:r>
              <a:rPr lang="sl-SI" sz="1800" dirty="0" smtClean="0">
                <a:hlinkClick r:id="rId2"/>
              </a:rPr>
              <a:t>www.youtube.com/watch?v=mpjEyBKSfJQ</a:t>
            </a:r>
            <a:endParaRPr lang="sl-SI" sz="1800" dirty="0" smtClean="0"/>
          </a:p>
          <a:p>
            <a:pPr marL="0" indent="0">
              <a:buNone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12688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sl-SI" dirty="0" smtClean="0"/>
              <a:t>PRIHOD ZVOČNEGA FILMA 1926 v hollywoodskem studiu </a:t>
            </a:r>
            <a:r>
              <a:rPr lang="sl-SI" dirty="0" err="1" smtClean="0"/>
              <a:t>Warner</a:t>
            </a:r>
            <a:r>
              <a:rPr lang="sl-SI" dirty="0" smtClean="0"/>
              <a:t> </a:t>
            </a:r>
            <a:r>
              <a:rPr lang="sl-SI" dirty="0" err="1" smtClean="0"/>
              <a:t>Bros</a:t>
            </a:r>
            <a:endParaRPr lang="sl-SI" dirty="0" smtClean="0"/>
          </a:p>
          <a:p>
            <a:r>
              <a:rPr lang="sl-SI" dirty="0"/>
              <a:t>v</a:t>
            </a:r>
            <a:r>
              <a:rPr lang="sl-SI" dirty="0" smtClean="0"/>
              <a:t> Ameriki do 1929 samo še zvočni filmi: „ZLATA DOBA HOLLYWOODA“ Gable, </a:t>
            </a:r>
            <a:r>
              <a:rPr lang="sl-SI" dirty="0" err="1"/>
              <a:t>T</a:t>
            </a:r>
            <a:r>
              <a:rPr lang="sl-SI" dirty="0" err="1" smtClean="0"/>
              <a:t>emple</a:t>
            </a:r>
            <a:r>
              <a:rPr lang="sl-SI" dirty="0" smtClean="0"/>
              <a:t>, Bogart, Hepburn </a:t>
            </a:r>
          </a:p>
          <a:p>
            <a:r>
              <a:rPr lang="sl-SI" dirty="0"/>
              <a:t>i</a:t>
            </a:r>
            <a:r>
              <a:rPr lang="sl-SI" dirty="0" smtClean="0"/>
              <a:t>gralci ostali brez služb, ujemanje glasu, teatralna izvedba</a:t>
            </a:r>
          </a:p>
          <a:p>
            <a:pPr marL="0" indent="0">
              <a:buNone/>
            </a:pPr>
            <a:r>
              <a:rPr lang="sl-SI" sz="1800" dirty="0">
                <a:hlinkClick r:id="rId2"/>
              </a:rPr>
              <a:t>https://</a:t>
            </a:r>
            <a:r>
              <a:rPr lang="sl-SI" sz="1800" dirty="0" smtClean="0">
                <a:hlinkClick r:id="rId2"/>
              </a:rPr>
              <a:t>www.youtube.com/watch?v=gTEvHqkQZ3c</a:t>
            </a:r>
            <a:endParaRPr lang="sl-SI" sz="1800" dirty="0" smtClean="0"/>
          </a:p>
          <a:p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93687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FILM V BARVAH 1932 (</a:t>
            </a:r>
            <a:r>
              <a:rPr lang="sl-SI" dirty="0" err="1" smtClean="0"/>
              <a:t>Technicolor</a:t>
            </a:r>
            <a:r>
              <a:rPr lang="sl-SI" dirty="0" smtClean="0"/>
              <a:t>) – sinje modra, </a:t>
            </a:r>
            <a:r>
              <a:rPr lang="sl-SI" dirty="0" err="1" smtClean="0"/>
              <a:t>magenta</a:t>
            </a:r>
            <a:r>
              <a:rPr lang="sl-SI" dirty="0" smtClean="0"/>
              <a:t>, rumena</a:t>
            </a:r>
          </a:p>
          <a:p>
            <a:r>
              <a:rPr lang="sl-SI" dirty="0" err="1" smtClean="0"/>
              <a:t>Three</a:t>
            </a:r>
            <a:r>
              <a:rPr lang="sl-SI" dirty="0" smtClean="0"/>
              <a:t> </a:t>
            </a:r>
            <a:r>
              <a:rPr lang="sl-SI" dirty="0" err="1" smtClean="0"/>
              <a:t>Little</a:t>
            </a:r>
            <a:r>
              <a:rPr lang="sl-SI" dirty="0" smtClean="0"/>
              <a:t> </a:t>
            </a:r>
            <a:r>
              <a:rPr lang="sl-SI" dirty="0" err="1" smtClean="0"/>
              <a:t>Pigs</a:t>
            </a:r>
            <a:r>
              <a:rPr lang="sl-SI" dirty="0" smtClean="0"/>
              <a:t> (</a:t>
            </a:r>
            <a:r>
              <a:rPr lang="sl-SI" dirty="0"/>
              <a:t>Walt Disney): </a:t>
            </a:r>
            <a:r>
              <a:rPr lang="sl-SI" sz="1800" dirty="0" smtClean="0">
                <a:hlinkClick r:id="rId2"/>
              </a:rPr>
              <a:t>https://www.youtube.com/watch?v=QlZeTkA_BPg</a:t>
            </a:r>
            <a:endParaRPr lang="sl-SI" sz="1800" dirty="0" smtClean="0"/>
          </a:p>
          <a:p>
            <a:endParaRPr lang="sl-SI" sz="1800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2129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80. leta 19. stoletja RAZVOJ ZNANSTVENE FANTASTIKE in uporaba računalnika v filmu</a:t>
            </a:r>
          </a:p>
          <a:p>
            <a:r>
              <a:rPr lang="sl-SI" dirty="0" smtClean="0"/>
              <a:t>Star </a:t>
            </a:r>
            <a:r>
              <a:rPr lang="sl-SI" dirty="0" err="1" smtClean="0"/>
              <a:t>Wars</a:t>
            </a:r>
            <a:r>
              <a:rPr lang="sl-SI" dirty="0" smtClean="0"/>
              <a:t> 1977:</a:t>
            </a:r>
          </a:p>
          <a:p>
            <a:pPr marL="0" indent="0">
              <a:buNone/>
            </a:pPr>
            <a:r>
              <a:rPr lang="sl-SI" sz="1800" dirty="0">
                <a:hlinkClick r:id="rId2"/>
              </a:rPr>
              <a:t>https://</a:t>
            </a:r>
            <a:r>
              <a:rPr lang="sl-SI" sz="1800" dirty="0" smtClean="0">
                <a:hlinkClick r:id="rId2"/>
              </a:rPr>
              <a:t>www.youtube.com/watch?v=yHfLyMAHrQE</a:t>
            </a:r>
            <a:endParaRPr lang="sl-SI" sz="1800" dirty="0" smtClean="0"/>
          </a:p>
          <a:p>
            <a:r>
              <a:rPr lang="sl-SI" dirty="0" smtClean="0"/>
              <a:t>Star </a:t>
            </a:r>
            <a:r>
              <a:rPr lang="sl-SI" dirty="0" err="1" smtClean="0"/>
              <a:t>Wars</a:t>
            </a:r>
            <a:r>
              <a:rPr lang="sl-SI" dirty="0" smtClean="0"/>
              <a:t> 2015:</a:t>
            </a:r>
          </a:p>
          <a:p>
            <a:pPr marL="0" indent="0">
              <a:buNone/>
            </a:pPr>
            <a:r>
              <a:rPr lang="sl-SI" sz="1800" dirty="0" smtClean="0">
                <a:hlinkClick r:id="rId3"/>
              </a:rPr>
              <a:t>https://www.youtube.com/watch?v=Q0CbN8sfihY</a:t>
            </a:r>
            <a:endParaRPr lang="sl-SI" sz="1800" dirty="0" smtClean="0"/>
          </a:p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185255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100 let filma 1878-2018:</a:t>
            </a:r>
          </a:p>
          <a:p>
            <a:pPr marL="0" indent="0">
              <a:buNone/>
            </a:pPr>
            <a:r>
              <a:rPr lang="sl-SI" sz="1800" dirty="0">
                <a:hlinkClick r:id="rId2"/>
              </a:rPr>
              <a:t>https://</a:t>
            </a:r>
            <a:r>
              <a:rPr lang="sl-SI" sz="1800" dirty="0" smtClean="0">
                <a:hlinkClick r:id="rId2"/>
              </a:rPr>
              <a:t>www.youtube.com/watch?v=FhjPi5o2quE</a:t>
            </a:r>
            <a:endParaRPr lang="sl-SI" sz="1800" dirty="0" smtClean="0"/>
          </a:p>
          <a:p>
            <a:pPr marL="0" indent="0">
              <a:buNone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8009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248</Words>
  <Application>Microsoft Office PowerPoint</Application>
  <PresentationFormat>Diaprojekcija na zaslonu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Officeova tema</vt:lpstr>
      <vt:lpstr>ZGODOVINA FILMA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ZGODOVINA FILMA</dc:title>
  <dc:creator>Diana Stibilj Honomihl</dc:creator>
  <cp:lastModifiedBy>Ucitelj</cp:lastModifiedBy>
  <cp:revision>10</cp:revision>
  <dcterms:created xsi:type="dcterms:W3CDTF">2018-10-02T16:14:07Z</dcterms:created>
  <dcterms:modified xsi:type="dcterms:W3CDTF">2020-10-21T17:21:25Z</dcterms:modified>
</cp:coreProperties>
</file>