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315" r:id="rId7"/>
    <p:sldId id="261" r:id="rId8"/>
    <p:sldId id="316" r:id="rId9"/>
    <p:sldId id="262" r:id="rId10"/>
    <p:sldId id="317" r:id="rId11"/>
    <p:sldId id="263" r:id="rId12"/>
    <p:sldId id="318" r:id="rId13"/>
    <p:sldId id="264" r:id="rId14"/>
    <p:sldId id="319" r:id="rId15"/>
    <p:sldId id="265" r:id="rId16"/>
    <p:sldId id="320" r:id="rId17"/>
    <p:sldId id="266" r:id="rId18"/>
    <p:sldId id="321" r:id="rId19"/>
    <p:sldId id="267" r:id="rId20"/>
    <p:sldId id="364" r:id="rId21"/>
    <p:sldId id="268" r:id="rId22"/>
    <p:sldId id="365" r:id="rId23"/>
    <p:sldId id="269" r:id="rId24"/>
    <p:sldId id="366" r:id="rId25"/>
    <p:sldId id="271" r:id="rId26"/>
    <p:sldId id="270" r:id="rId27"/>
    <p:sldId id="367" r:id="rId28"/>
    <p:sldId id="272" r:id="rId29"/>
    <p:sldId id="323" r:id="rId30"/>
    <p:sldId id="273" r:id="rId31"/>
    <p:sldId id="324" r:id="rId32"/>
    <p:sldId id="274" r:id="rId33"/>
    <p:sldId id="325" r:id="rId34"/>
    <p:sldId id="275" r:id="rId35"/>
    <p:sldId id="326" r:id="rId36"/>
    <p:sldId id="276" r:id="rId37"/>
    <p:sldId id="327" r:id="rId38"/>
    <p:sldId id="277" r:id="rId39"/>
    <p:sldId id="328" r:id="rId40"/>
    <p:sldId id="278" r:id="rId41"/>
    <p:sldId id="329" r:id="rId42"/>
    <p:sldId id="279" r:id="rId43"/>
    <p:sldId id="280" r:id="rId44"/>
    <p:sldId id="330" r:id="rId45"/>
    <p:sldId id="281" r:id="rId46"/>
    <p:sldId id="331" r:id="rId47"/>
    <p:sldId id="282" r:id="rId48"/>
    <p:sldId id="332" r:id="rId49"/>
    <p:sldId id="283" r:id="rId50"/>
    <p:sldId id="333" r:id="rId51"/>
    <p:sldId id="284" r:id="rId52"/>
    <p:sldId id="334" r:id="rId53"/>
    <p:sldId id="285" r:id="rId54"/>
    <p:sldId id="335" r:id="rId55"/>
    <p:sldId id="286" r:id="rId56"/>
    <p:sldId id="336" r:id="rId57"/>
    <p:sldId id="288" r:id="rId58"/>
    <p:sldId id="289" r:id="rId59"/>
    <p:sldId id="339" r:id="rId60"/>
    <p:sldId id="290" r:id="rId61"/>
    <p:sldId id="340" r:id="rId62"/>
    <p:sldId id="313" r:id="rId63"/>
    <p:sldId id="341" r:id="rId64"/>
    <p:sldId id="314" r:id="rId65"/>
    <p:sldId id="342" r:id="rId66"/>
    <p:sldId id="292" r:id="rId67"/>
    <p:sldId id="343" r:id="rId68"/>
    <p:sldId id="293" r:id="rId69"/>
    <p:sldId id="302" r:id="rId70"/>
    <p:sldId id="344" r:id="rId71"/>
    <p:sldId id="303" r:id="rId72"/>
    <p:sldId id="345" r:id="rId73"/>
    <p:sldId id="368" r:id="rId74"/>
    <p:sldId id="369" r:id="rId75"/>
    <p:sldId id="304" r:id="rId76"/>
    <p:sldId id="346" r:id="rId77"/>
    <p:sldId id="305" r:id="rId78"/>
    <p:sldId id="347" r:id="rId79"/>
    <p:sldId id="338" r:id="rId80"/>
    <p:sldId id="348" r:id="rId81"/>
    <p:sldId id="370" r:id="rId82"/>
    <p:sldId id="371" r:id="rId83"/>
    <p:sldId id="298" r:id="rId84"/>
    <p:sldId id="349" r:id="rId85"/>
    <p:sldId id="296" r:id="rId86"/>
    <p:sldId id="350" r:id="rId87"/>
    <p:sldId id="297" r:id="rId88"/>
    <p:sldId id="351" r:id="rId89"/>
    <p:sldId id="299" r:id="rId90"/>
    <p:sldId id="352" r:id="rId91"/>
    <p:sldId id="301" r:id="rId92"/>
    <p:sldId id="353" r:id="rId93"/>
    <p:sldId id="300" r:id="rId94"/>
    <p:sldId id="354" r:id="rId95"/>
    <p:sldId id="294" r:id="rId96"/>
    <p:sldId id="355" r:id="rId97"/>
    <p:sldId id="295" r:id="rId98"/>
    <p:sldId id="356" r:id="rId99"/>
    <p:sldId id="306" r:id="rId100"/>
    <p:sldId id="312" r:id="rId101"/>
    <p:sldId id="358" r:id="rId102"/>
    <p:sldId id="307" r:id="rId103"/>
    <p:sldId id="359" r:id="rId104"/>
    <p:sldId id="308" r:id="rId105"/>
    <p:sldId id="360" r:id="rId106"/>
    <p:sldId id="309" r:id="rId107"/>
    <p:sldId id="361" r:id="rId108"/>
    <p:sldId id="310" r:id="rId109"/>
    <p:sldId id="362" r:id="rId110"/>
    <p:sldId id="311" r:id="rId111"/>
    <p:sldId id="363" r:id="rId1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D259-CD36-4061-88AA-2EF760004BF5}" type="datetimeFigureOut">
              <a:rPr lang="sl-SI" smtClean="0"/>
              <a:t>3. 02. 2020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0DAE-5DA5-42E5-8039-72A4AA37201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994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D259-CD36-4061-88AA-2EF760004BF5}" type="datetimeFigureOut">
              <a:rPr lang="sl-SI" smtClean="0"/>
              <a:t>3. 02. 2020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0DAE-5DA5-42E5-8039-72A4AA37201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3589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D259-CD36-4061-88AA-2EF760004BF5}" type="datetimeFigureOut">
              <a:rPr lang="sl-SI" smtClean="0"/>
              <a:t>3. 02. 2020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0DAE-5DA5-42E5-8039-72A4AA37201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24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D259-CD36-4061-88AA-2EF760004BF5}" type="datetimeFigureOut">
              <a:rPr lang="sl-SI" smtClean="0"/>
              <a:t>3. 02. 2020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0DAE-5DA5-42E5-8039-72A4AA372018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0810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D259-CD36-4061-88AA-2EF760004BF5}" type="datetimeFigureOut">
              <a:rPr lang="sl-SI" smtClean="0"/>
              <a:t>3. 02. 2020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0DAE-5DA5-42E5-8039-72A4AA37201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7438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D259-CD36-4061-88AA-2EF760004BF5}" type="datetimeFigureOut">
              <a:rPr lang="sl-SI" smtClean="0"/>
              <a:t>3. 02. 2020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0DAE-5DA5-42E5-8039-72A4AA37201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5733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D259-CD36-4061-88AA-2EF760004BF5}" type="datetimeFigureOut">
              <a:rPr lang="sl-SI" smtClean="0"/>
              <a:t>3. 02. 2020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0DAE-5DA5-42E5-8039-72A4AA37201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6043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D259-CD36-4061-88AA-2EF760004BF5}" type="datetimeFigureOut">
              <a:rPr lang="sl-SI" smtClean="0"/>
              <a:t>3. 02. 2020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0DAE-5DA5-42E5-8039-72A4AA37201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79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D259-CD36-4061-88AA-2EF760004BF5}" type="datetimeFigureOut">
              <a:rPr lang="sl-SI" smtClean="0"/>
              <a:t>3. 02. 2020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0DAE-5DA5-42E5-8039-72A4AA37201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708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D259-CD36-4061-88AA-2EF760004BF5}" type="datetimeFigureOut">
              <a:rPr lang="sl-SI" smtClean="0"/>
              <a:t>3. 02. 2020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0DAE-5DA5-42E5-8039-72A4AA37201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3818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D259-CD36-4061-88AA-2EF760004BF5}" type="datetimeFigureOut">
              <a:rPr lang="sl-SI" smtClean="0"/>
              <a:t>3. 02. 2020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0DAE-5DA5-42E5-8039-72A4AA37201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679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D259-CD36-4061-88AA-2EF760004BF5}" type="datetimeFigureOut">
              <a:rPr lang="sl-SI" smtClean="0"/>
              <a:t>3. 02. 2020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0DAE-5DA5-42E5-8039-72A4AA37201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1389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D259-CD36-4061-88AA-2EF760004BF5}" type="datetimeFigureOut">
              <a:rPr lang="sl-SI" smtClean="0"/>
              <a:t>3. 02. 2020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0DAE-5DA5-42E5-8039-72A4AA37201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720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D259-CD36-4061-88AA-2EF760004BF5}" type="datetimeFigureOut">
              <a:rPr lang="sl-SI" smtClean="0"/>
              <a:t>3. 02. 2020</a:t>
            </a:fld>
            <a:endParaRPr lang="sl-S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0DAE-5DA5-42E5-8039-72A4AA37201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166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D259-CD36-4061-88AA-2EF760004BF5}" type="datetimeFigureOut">
              <a:rPr lang="sl-SI" smtClean="0"/>
              <a:t>3. 02. 2020</a:t>
            </a:fld>
            <a:endParaRPr lang="sl-S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0DAE-5DA5-42E5-8039-72A4AA37201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165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D259-CD36-4061-88AA-2EF760004BF5}" type="datetimeFigureOut">
              <a:rPr lang="sl-SI" smtClean="0"/>
              <a:t>3. 02. 2020</a:t>
            </a:fld>
            <a:endParaRPr lang="sl-S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0DAE-5DA5-42E5-8039-72A4AA37201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3599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D259-CD36-4061-88AA-2EF760004BF5}" type="datetimeFigureOut">
              <a:rPr lang="sl-SI" smtClean="0"/>
              <a:t>3. 02. 2020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0DAE-5DA5-42E5-8039-72A4AA37201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1124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FC3D259-CD36-4061-88AA-2EF760004BF5}" type="datetimeFigureOut">
              <a:rPr lang="sl-SI" smtClean="0"/>
              <a:t>3. 02. 2020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D0DAE-5DA5-42E5-8039-72A4AA37201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28775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836023"/>
            <a:ext cx="9144000" cy="1410788"/>
          </a:xfrm>
        </p:spPr>
        <p:txBody>
          <a:bodyPr>
            <a:normAutofit fontScale="90000"/>
          </a:bodyPr>
          <a:lstStyle/>
          <a:p>
            <a:r>
              <a:rPr lang="sl-SI" sz="15000" b="1" dirty="0" smtClean="0"/>
              <a:t>FOOD</a:t>
            </a:r>
            <a:endParaRPr lang="sl-SI" sz="150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984170"/>
            <a:ext cx="9144000" cy="1273629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0" y="2266404"/>
            <a:ext cx="7354610" cy="411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1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09007" y="1825625"/>
            <a:ext cx="1169125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13000" dirty="0" smtClean="0"/>
              <a:t>STRAWBERRIES</a:t>
            </a:r>
            <a:endParaRPr lang="sl-SI" sz="13000" dirty="0"/>
          </a:p>
        </p:txBody>
      </p:sp>
    </p:spTree>
    <p:extLst>
      <p:ext uri="{BB962C8B-B14F-4D97-AF65-F5344CB8AC3E}">
        <p14:creationId xmlns:p14="http://schemas.microsoft.com/office/powerpoint/2010/main" val="269433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041" y="705394"/>
            <a:ext cx="8152008" cy="542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353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20000" dirty="0" smtClean="0"/>
              <a:t>WATER</a:t>
            </a:r>
            <a:endParaRPr lang="sl-SI" sz="20000" dirty="0"/>
          </a:p>
        </p:txBody>
      </p:sp>
    </p:spTree>
    <p:extLst>
      <p:ext uri="{BB962C8B-B14F-4D97-AF65-F5344CB8AC3E}">
        <p14:creationId xmlns:p14="http://schemas.microsoft.com/office/powerpoint/2010/main" val="315679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93" y="927463"/>
            <a:ext cx="7720149" cy="514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8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20000" dirty="0" smtClean="0"/>
              <a:t>JUICE</a:t>
            </a:r>
            <a:endParaRPr lang="sl-SI" sz="20000" dirty="0"/>
          </a:p>
        </p:txBody>
      </p:sp>
    </p:spTree>
    <p:extLst>
      <p:ext uri="{BB962C8B-B14F-4D97-AF65-F5344CB8AC3E}">
        <p14:creationId xmlns:p14="http://schemas.microsoft.com/office/powerpoint/2010/main" val="199702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533" y="1031965"/>
            <a:ext cx="7191104" cy="479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1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20000" dirty="0" smtClean="0"/>
              <a:t>SODA</a:t>
            </a:r>
            <a:endParaRPr lang="sl-SI" sz="20000" dirty="0"/>
          </a:p>
        </p:txBody>
      </p:sp>
    </p:spTree>
    <p:extLst>
      <p:ext uri="{BB962C8B-B14F-4D97-AF65-F5344CB8AC3E}">
        <p14:creationId xmlns:p14="http://schemas.microsoft.com/office/powerpoint/2010/main" val="121540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31" y="926411"/>
            <a:ext cx="6723017" cy="509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68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20000" dirty="0" smtClean="0"/>
              <a:t>TEA</a:t>
            </a:r>
            <a:endParaRPr lang="sl-SI" sz="20000" dirty="0"/>
          </a:p>
        </p:txBody>
      </p:sp>
    </p:spTree>
    <p:extLst>
      <p:ext uri="{BB962C8B-B14F-4D97-AF65-F5344CB8AC3E}">
        <p14:creationId xmlns:p14="http://schemas.microsoft.com/office/powerpoint/2010/main" val="136278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613" y="861377"/>
            <a:ext cx="3545068" cy="532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2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-248194" y="1825625"/>
            <a:ext cx="11601994" cy="435133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sl-SI" sz="13000" dirty="0" smtClean="0"/>
              <a:t>HOT COCOA</a:t>
            </a:r>
          </a:p>
          <a:p>
            <a:pPr marL="0" indent="0" algn="ctr">
              <a:buNone/>
            </a:pPr>
            <a:r>
              <a:rPr lang="sl-SI" sz="13000" dirty="0" smtClean="0"/>
              <a:t>HOT CHOCOLATE</a:t>
            </a:r>
            <a:endParaRPr lang="sl-SI" sz="13000" dirty="0"/>
          </a:p>
        </p:txBody>
      </p:sp>
    </p:spTree>
    <p:extLst>
      <p:ext uri="{BB962C8B-B14F-4D97-AF65-F5344CB8AC3E}">
        <p14:creationId xmlns:p14="http://schemas.microsoft.com/office/powerpoint/2010/main" val="321438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867" y="535886"/>
            <a:ext cx="8386356" cy="599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32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307" y="875936"/>
            <a:ext cx="7480663" cy="498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61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sl-SI" sz="20000" dirty="0" smtClean="0"/>
              <a:t>COFFEE</a:t>
            </a:r>
            <a:endParaRPr lang="sl-SI" sz="20000" dirty="0"/>
          </a:p>
        </p:txBody>
      </p:sp>
    </p:spTree>
    <p:extLst>
      <p:ext uri="{BB962C8B-B14F-4D97-AF65-F5344CB8AC3E}">
        <p14:creationId xmlns:p14="http://schemas.microsoft.com/office/powerpoint/2010/main" val="1077328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sl-SI" sz="20000" dirty="0" smtClean="0"/>
              <a:t>GRAPES</a:t>
            </a:r>
            <a:endParaRPr lang="sl-SI" sz="20000" dirty="0"/>
          </a:p>
        </p:txBody>
      </p:sp>
    </p:spTree>
    <p:extLst>
      <p:ext uri="{BB962C8B-B14F-4D97-AF65-F5344CB8AC3E}">
        <p14:creationId xmlns:p14="http://schemas.microsoft.com/office/powerpoint/2010/main" val="196765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9" y="549947"/>
            <a:ext cx="10447993" cy="59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06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48194" y="1825625"/>
            <a:ext cx="1194380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12000" dirty="0" smtClean="0"/>
              <a:t>WATERMELONS</a:t>
            </a:r>
            <a:endParaRPr lang="sl-SI" sz="12000" dirty="0"/>
          </a:p>
        </p:txBody>
      </p:sp>
    </p:spTree>
    <p:extLst>
      <p:ext uri="{BB962C8B-B14F-4D97-AF65-F5344CB8AC3E}">
        <p14:creationId xmlns:p14="http://schemas.microsoft.com/office/powerpoint/2010/main" val="22067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788" y="241663"/>
            <a:ext cx="4410891" cy="661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09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03312" y="2052918"/>
            <a:ext cx="9608231" cy="4195481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sl-SI" sz="20000" dirty="0" smtClean="0"/>
              <a:t>LEMONS</a:t>
            </a:r>
            <a:endParaRPr lang="sl-SI" sz="20000" dirty="0"/>
          </a:p>
        </p:txBody>
      </p:sp>
    </p:spTree>
    <p:extLst>
      <p:ext uri="{BB962C8B-B14F-4D97-AF65-F5344CB8AC3E}">
        <p14:creationId xmlns:p14="http://schemas.microsoft.com/office/powerpoint/2010/main" val="227865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0525"/>
            <a:ext cx="9144000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43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00446" y="2052918"/>
            <a:ext cx="11077303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15000" dirty="0" smtClean="0"/>
              <a:t>PINEAPPLES</a:t>
            </a:r>
            <a:endParaRPr lang="sl-SI" sz="15000" dirty="0"/>
          </a:p>
        </p:txBody>
      </p:sp>
    </p:spTree>
    <p:extLst>
      <p:ext uri="{BB962C8B-B14F-4D97-AF65-F5344CB8AC3E}">
        <p14:creationId xmlns:p14="http://schemas.microsoft.com/office/powerpoint/2010/main" val="395195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18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738552" y="870730"/>
            <a:ext cx="9404723" cy="1400530"/>
          </a:xfrm>
        </p:spPr>
        <p:txBody>
          <a:bodyPr>
            <a:noAutofit/>
          </a:bodyPr>
          <a:lstStyle/>
          <a:p>
            <a:pPr algn="ctr"/>
            <a:r>
              <a:rPr lang="sl-SI" sz="15000" b="1" dirty="0" smtClean="0"/>
              <a:t>FRUIT</a:t>
            </a:r>
            <a:endParaRPr lang="sl-SI" sz="15000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36" y="2411712"/>
            <a:ext cx="5090420" cy="4000759"/>
          </a:xfrm>
        </p:spPr>
      </p:pic>
    </p:spTree>
    <p:extLst>
      <p:ext uri="{BB962C8B-B14F-4D97-AF65-F5344CB8AC3E}">
        <p14:creationId xmlns:p14="http://schemas.microsoft.com/office/powerpoint/2010/main" val="83229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03312" y="2052918"/>
            <a:ext cx="9634357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20000" dirty="0" smtClean="0"/>
              <a:t>PEARS</a:t>
            </a:r>
            <a:endParaRPr lang="sl-SI" sz="20000" dirty="0"/>
          </a:p>
        </p:txBody>
      </p:sp>
    </p:spTree>
    <p:extLst>
      <p:ext uri="{BB962C8B-B14F-4D97-AF65-F5344CB8AC3E}">
        <p14:creationId xmlns:p14="http://schemas.microsoft.com/office/powerpoint/2010/main" val="291566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0" y="453571"/>
            <a:ext cx="8960031" cy="597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9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sl-SI" sz="20000" dirty="0" smtClean="0"/>
              <a:t>PEACHES</a:t>
            </a:r>
            <a:endParaRPr lang="sl-SI" sz="20000" dirty="0"/>
          </a:p>
        </p:txBody>
      </p:sp>
    </p:spTree>
    <p:extLst>
      <p:ext uri="{BB962C8B-B14F-4D97-AF65-F5344CB8AC3E}">
        <p14:creationId xmlns:p14="http://schemas.microsoft.com/office/powerpoint/2010/main" val="229533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cher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230" y="979713"/>
            <a:ext cx="9379700" cy="479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48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04949" y="1825625"/>
            <a:ext cx="10948851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18000" dirty="0" smtClean="0"/>
              <a:t>CHERRIES</a:t>
            </a:r>
            <a:endParaRPr lang="sl-SI" sz="18000" dirty="0"/>
          </a:p>
        </p:txBody>
      </p:sp>
    </p:spTree>
    <p:extLst>
      <p:ext uri="{BB962C8B-B14F-4D97-AF65-F5344CB8AC3E}">
        <p14:creationId xmlns:p14="http://schemas.microsoft.com/office/powerpoint/2010/main" val="175190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452718"/>
            <a:ext cx="11834949" cy="1400530"/>
          </a:xfrm>
        </p:spPr>
        <p:txBody>
          <a:bodyPr>
            <a:noAutofit/>
          </a:bodyPr>
          <a:lstStyle/>
          <a:p>
            <a:r>
              <a:rPr lang="sl-SI" sz="14000" dirty="0" smtClean="0"/>
              <a:t>VEGETABLES</a:t>
            </a:r>
            <a:endParaRPr lang="sl-SI" sz="140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72" y="2522901"/>
            <a:ext cx="6291676" cy="4195762"/>
          </a:xfrm>
        </p:spPr>
      </p:pic>
    </p:spTree>
    <p:extLst>
      <p:ext uri="{BB962C8B-B14F-4D97-AF65-F5344CB8AC3E}">
        <p14:creationId xmlns:p14="http://schemas.microsoft.com/office/powerpoint/2010/main" val="67892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109" y="338095"/>
            <a:ext cx="8477625" cy="651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6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61703" y="1825625"/>
            <a:ext cx="11103427" cy="435133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sl-SI" sz="20000" dirty="0" smtClean="0"/>
              <a:t>POTATOES</a:t>
            </a:r>
            <a:endParaRPr lang="sl-SI" sz="20000" dirty="0"/>
          </a:p>
        </p:txBody>
      </p:sp>
    </p:spTree>
    <p:extLst>
      <p:ext uri="{BB962C8B-B14F-4D97-AF65-F5344CB8AC3E}">
        <p14:creationId xmlns:p14="http://schemas.microsoft.com/office/powerpoint/2010/main" val="335522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18" y="547698"/>
            <a:ext cx="8794569" cy="585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1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-209005" y="1825625"/>
            <a:ext cx="12401006" cy="435133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sl-SI" sz="20000" dirty="0" smtClean="0"/>
              <a:t>TOMATOES</a:t>
            </a:r>
            <a:endParaRPr lang="sl-SI" sz="20000" dirty="0"/>
          </a:p>
        </p:txBody>
      </p:sp>
    </p:spTree>
    <p:extLst>
      <p:ext uri="{BB962C8B-B14F-4D97-AF65-F5344CB8AC3E}">
        <p14:creationId xmlns:p14="http://schemas.microsoft.com/office/powerpoint/2010/main" val="271624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7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822961"/>
            <a:ext cx="10785513" cy="508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5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87384" y="2052918"/>
            <a:ext cx="11025050" cy="419548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sl-SI" sz="20000" dirty="0" smtClean="0"/>
              <a:t>CARROTS</a:t>
            </a:r>
            <a:endParaRPr lang="sl-SI" sz="20000" dirty="0"/>
          </a:p>
        </p:txBody>
      </p:sp>
    </p:spTree>
    <p:extLst>
      <p:ext uri="{BB962C8B-B14F-4D97-AF65-F5344CB8AC3E}">
        <p14:creationId xmlns:p14="http://schemas.microsoft.com/office/powerpoint/2010/main" val="285727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762000"/>
            <a:ext cx="5715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2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03312" y="2052918"/>
            <a:ext cx="9738859" cy="419548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sl-SI" sz="20000" dirty="0" smtClean="0"/>
              <a:t>LETTUCE</a:t>
            </a:r>
            <a:endParaRPr lang="sl-SI" sz="20000" dirty="0"/>
          </a:p>
        </p:txBody>
      </p:sp>
    </p:spTree>
    <p:extLst>
      <p:ext uri="{BB962C8B-B14F-4D97-AF65-F5344CB8AC3E}">
        <p14:creationId xmlns:p14="http://schemas.microsoft.com/office/powerpoint/2010/main" val="241983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126" y="427360"/>
            <a:ext cx="7842933" cy="558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3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03312" y="2052918"/>
            <a:ext cx="9608231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20000" dirty="0" smtClean="0"/>
              <a:t>PEAS</a:t>
            </a:r>
            <a:endParaRPr lang="sl-SI" sz="20000" dirty="0"/>
          </a:p>
        </p:txBody>
      </p:sp>
    </p:spTree>
    <p:extLst>
      <p:ext uri="{BB962C8B-B14F-4D97-AF65-F5344CB8AC3E}">
        <p14:creationId xmlns:p14="http://schemas.microsoft.com/office/powerpoint/2010/main" val="295302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83" y="638028"/>
            <a:ext cx="5278437" cy="5514578"/>
          </a:xfrm>
          <a:prstGeom prst="rect">
            <a:avLst/>
          </a:prstGeom>
        </p:spPr>
      </p:pic>
      <p:pic>
        <p:nvPicPr>
          <p:cNvPr id="3074" name="Picture 2" descr="Image result for bea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859" y="1731464"/>
            <a:ext cx="5625285" cy="357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91167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03312" y="2052918"/>
            <a:ext cx="9882551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20000" dirty="0" smtClean="0"/>
              <a:t>BEANS</a:t>
            </a:r>
            <a:endParaRPr lang="sl-SI" sz="20000" dirty="0"/>
          </a:p>
        </p:txBody>
      </p:sp>
    </p:spTree>
    <p:extLst>
      <p:ext uri="{BB962C8B-B14F-4D97-AF65-F5344CB8AC3E}">
        <p14:creationId xmlns:p14="http://schemas.microsoft.com/office/powerpoint/2010/main" val="54729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132" y="998255"/>
            <a:ext cx="7123611" cy="482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0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00446" y="1825625"/>
            <a:ext cx="11586754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l-SI" sz="14000" dirty="0" smtClean="0"/>
              <a:t>CUCUMBERS</a:t>
            </a:r>
            <a:endParaRPr lang="sl-SI" sz="14000" dirty="0"/>
          </a:p>
        </p:txBody>
      </p:sp>
    </p:spTree>
    <p:extLst>
      <p:ext uri="{BB962C8B-B14F-4D97-AF65-F5344CB8AC3E}">
        <p14:creationId xmlns:p14="http://schemas.microsoft.com/office/powerpoint/2010/main" val="54879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20000" dirty="0" smtClean="0"/>
              <a:t>APPLES</a:t>
            </a:r>
            <a:endParaRPr lang="sl-SI" sz="20000" dirty="0"/>
          </a:p>
        </p:txBody>
      </p:sp>
    </p:spTree>
    <p:extLst>
      <p:ext uri="{BB962C8B-B14F-4D97-AF65-F5344CB8AC3E}">
        <p14:creationId xmlns:p14="http://schemas.microsoft.com/office/powerpoint/2010/main" val="51726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1002302"/>
            <a:ext cx="8115572" cy="493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6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03312" y="2052918"/>
            <a:ext cx="9686608" cy="419548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sl-SI" sz="20000" dirty="0" smtClean="0"/>
              <a:t>PEPPERS</a:t>
            </a:r>
            <a:endParaRPr lang="sl-SI" sz="20000" dirty="0"/>
          </a:p>
        </p:txBody>
      </p:sp>
    </p:spTree>
    <p:extLst>
      <p:ext uri="{BB962C8B-B14F-4D97-AF65-F5344CB8AC3E}">
        <p14:creationId xmlns:p14="http://schemas.microsoft.com/office/powerpoint/2010/main" val="353119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1" y="1097280"/>
            <a:ext cx="11691256" cy="1463040"/>
          </a:xfrm>
        </p:spPr>
        <p:txBody>
          <a:bodyPr>
            <a:noAutofit/>
          </a:bodyPr>
          <a:lstStyle/>
          <a:p>
            <a:pPr algn="ctr"/>
            <a:r>
              <a:rPr lang="sl-SI" sz="10000" b="1" dirty="0" smtClean="0"/>
              <a:t>DAIRY PRODUCTS</a:t>
            </a:r>
            <a:endParaRPr lang="sl-SI" sz="10000" b="1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771" y="2658633"/>
            <a:ext cx="5656030" cy="3949404"/>
          </a:xfrm>
        </p:spPr>
      </p:pic>
    </p:spTree>
    <p:extLst>
      <p:ext uri="{BB962C8B-B14F-4D97-AF65-F5344CB8AC3E}">
        <p14:creationId xmlns:p14="http://schemas.microsoft.com/office/powerpoint/2010/main" val="332191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148" y="391886"/>
            <a:ext cx="5919651" cy="591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20000" dirty="0" smtClean="0"/>
              <a:t>MILK</a:t>
            </a:r>
            <a:endParaRPr lang="sl-SI" sz="20000" dirty="0"/>
          </a:p>
        </p:txBody>
      </p:sp>
    </p:spTree>
    <p:extLst>
      <p:ext uri="{BB962C8B-B14F-4D97-AF65-F5344CB8AC3E}">
        <p14:creationId xmlns:p14="http://schemas.microsoft.com/office/powerpoint/2010/main" val="362877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715" y="0"/>
            <a:ext cx="7662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3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6754" y="2052918"/>
            <a:ext cx="11756572" cy="419548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sl-SI" sz="20000" dirty="0" smtClean="0"/>
              <a:t>YOGHURT</a:t>
            </a:r>
            <a:endParaRPr lang="sl-SI" sz="20000" dirty="0"/>
          </a:p>
        </p:txBody>
      </p:sp>
    </p:spTree>
    <p:extLst>
      <p:ext uri="{BB962C8B-B14F-4D97-AF65-F5344CB8AC3E}">
        <p14:creationId xmlns:p14="http://schemas.microsoft.com/office/powerpoint/2010/main" val="296042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006" y="206829"/>
            <a:ext cx="6257109" cy="625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00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sl-SI" sz="20000" dirty="0" smtClean="0"/>
              <a:t>CREAM</a:t>
            </a:r>
            <a:endParaRPr lang="sl-SI" sz="20000" dirty="0"/>
          </a:p>
        </p:txBody>
      </p:sp>
    </p:spTree>
    <p:extLst>
      <p:ext uri="{BB962C8B-B14F-4D97-AF65-F5344CB8AC3E}">
        <p14:creationId xmlns:p14="http://schemas.microsoft.com/office/powerpoint/2010/main" val="8548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96357"/>
            <a:ext cx="8122104" cy="542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566737"/>
            <a:ext cx="8572500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0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20000" dirty="0" smtClean="0"/>
              <a:t>BUTTER</a:t>
            </a:r>
            <a:endParaRPr lang="sl-SI" sz="20000" dirty="0"/>
          </a:p>
        </p:txBody>
      </p:sp>
    </p:spTree>
    <p:extLst>
      <p:ext uri="{BB962C8B-B14F-4D97-AF65-F5344CB8AC3E}">
        <p14:creationId xmlns:p14="http://schemas.microsoft.com/office/powerpoint/2010/main" val="233962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79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03312" y="2052918"/>
            <a:ext cx="9660482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20000" dirty="0" smtClean="0"/>
              <a:t>CHEESE</a:t>
            </a:r>
            <a:endParaRPr lang="sl-SI" sz="20000" dirty="0"/>
          </a:p>
        </p:txBody>
      </p:sp>
    </p:spTree>
    <p:extLst>
      <p:ext uri="{BB962C8B-B14F-4D97-AF65-F5344CB8AC3E}">
        <p14:creationId xmlns:p14="http://schemas.microsoft.com/office/powerpoint/2010/main" val="229641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297" y="470262"/>
            <a:ext cx="3927566" cy="589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6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sl-SI" sz="20000" dirty="0" smtClean="0"/>
              <a:t>ICE CREAM</a:t>
            </a:r>
            <a:endParaRPr lang="sl-SI" sz="20000" dirty="0"/>
          </a:p>
        </p:txBody>
      </p:sp>
    </p:spTree>
    <p:extLst>
      <p:ext uri="{BB962C8B-B14F-4D97-AF65-F5344CB8AC3E}">
        <p14:creationId xmlns:p14="http://schemas.microsoft.com/office/powerpoint/2010/main" val="338502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606" y="228599"/>
            <a:ext cx="4228011" cy="634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4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-1" y="1825625"/>
            <a:ext cx="11926389" cy="435133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sl-SI" sz="20000" dirty="0" smtClean="0"/>
              <a:t>MILKSHAKE</a:t>
            </a:r>
            <a:endParaRPr lang="sl-SI" sz="20000" dirty="0"/>
          </a:p>
        </p:txBody>
      </p:sp>
    </p:spTree>
    <p:extLst>
      <p:ext uri="{BB962C8B-B14F-4D97-AF65-F5344CB8AC3E}">
        <p14:creationId xmlns:p14="http://schemas.microsoft.com/office/powerpoint/2010/main" val="266119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sz="12000" b="1" dirty="0" smtClean="0"/>
              <a:t>MEAT</a:t>
            </a:r>
            <a:endParaRPr lang="sl-SI" sz="12000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38" y="2274094"/>
            <a:ext cx="6667500" cy="3752850"/>
          </a:xfrm>
        </p:spPr>
      </p:pic>
    </p:spTree>
    <p:extLst>
      <p:ext uri="{BB962C8B-B14F-4D97-AF65-F5344CB8AC3E}">
        <p14:creationId xmlns:p14="http://schemas.microsoft.com/office/powerpoint/2010/main" val="322791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452" y="475588"/>
            <a:ext cx="5886994" cy="587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3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sl-SI" sz="20000" dirty="0" smtClean="0"/>
              <a:t>CHICKEN</a:t>
            </a:r>
            <a:endParaRPr lang="sl-SI" sz="20000" dirty="0"/>
          </a:p>
        </p:txBody>
      </p:sp>
    </p:spTree>
    <p:extLst>
      <p:ext uri="{BB962C8B-B14F-4D97-AF65-F5344CB8AC3E}">
        <p14:creationId xmlns:p14="http://schemas.microsoft.com/office/powerpoint/2010/main" val="77297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03312" y="2052918"/>
            <a:ext cx="10653259" cy="419548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sl-SI" sz="20000" dirty="0" smtClean="0"/>
              <a:t>ORANGES</a:t>
            </a:r>
            <a:endParaRPr lang="sl-SI" sz="20000" dirty="0"/>
          </a:p>
        </p:txBody>
      </p:sp>
    </p:spTree>
    <p:extLst>
      <p:ext uri="{BB962C8B-B14F-4D97-AF65-F5344CB8AC3E}">
        <p14:creationId xmlns:p14="http://schemas.microsoft.com/office/powerpoint/2010/main" val="37119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0" y="971876"/>
            <a:ext cx="6894943" cy="493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sl-SI" sz="20000" dirty="0" smtClean="0"/>
              <a:t>BEEF STEAK</a:t>
            </a:r>
            <a:endParaRPr lang="sl-SI" sz="20000" dirty="0"/>
          </a:p>
        </p:txBody>
      </p:sp>
    </p:spTree>
    <p:extLst>
      <p:ext uri="{BB962C8B-B14F-4D97-AF65-F5344CB8AC3E}">
        <p14:creationId xmlns:p14="http://schemas.microsoft.com/office/powerpoint/2010/main" val="411377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582" y="875210"/>
            <a:ext cx="8082949" cy="538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48193" y="1825625"/>
            <a:ext cx="11495315" cy="435133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sl-SI" sz="20000" dirty="0" smtClean="0"/>
              <a:t>SAUSAGES</a:t>
            </a:r>
            <a:endParaRPr lang="sl-SI" sz="20000" dirty="0"/>
          </a:p>
        </p:txBody>
      </p:sp>
    </p:spTree>
    <p:extLst>
      <p:ext uri="{BB962C8B-B14F-4D97-AF65-F5344CB8AC3E}">
        <p14:creationId xmlns:p14="http://schemas.microsoft.com/office/powerpoint/2010/main" val="142710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19" y="587828"/>
            <a:ext cx="7781109" cy="583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-117565" y="1825625"/>
            <a:ext cx="12135394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13000" dirty="0" smtClean="0"/>
              <a:t>FRANKFURTERS</a:t>
            </a:r>
            <a:endParaRPr lang="sl-SI" sz="13000" dirty="0"/>
          </a:p>
        </p:txBody>
      </p:sp>
    </p:spTree>
    <p:extLst>
      <p:ext uri="{BB962C8B-B14F-4D97-AF65-F5344CB8AC3E}">
        <p14:creationId xmlns:p14="http://schemas.microsoft.com/office/powerpoint/2010/main" val="13808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048" y="1261247"/>
            <a:ext cx="8680854" cy="457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7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20000" dirty="0" smtClean="0"/>
              <a:t>FISH</a:t>
            </a:r>
            <a:endParaRPr lang="sl-SI" sz="20000" dirty="0"/>
          </a:p>
        </p:txBody>
      </p:sp>
    </p:spTree>
    <p:extLst>
      <p:ext uri="{BB962C8B-B14F-4D97-AF65-F5344CB8AC3E}">
        <p14:creationId xmlns:p14="http://schemas.microsoft.com/office/powerpoint/2010/main" val="116032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979714"/>
            <a:ext cx="12318274" cy="2560319"/>
          </a:xfrm>
        </p:spPr>
        <p:txBody>
          <a:bodyPr>
            <a:noAutofit/>
          </a:bodyPr>
          <a:lstStyle/>
          <a:p>
            <a:pPr algn="ctr"/>
            <a:r>
              <a:rPr lang="sl-SI" sz="15000" dirty="0" smtClean="0"/>
              <a:t>OTHER FOOD</a:t>
            </a:r>
            <a:endParaRPr lang="sl-SI" sz="150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108" y="3154399"/>
            <a:ext cx="5532652" cy="3423735"/>
          </a:xfrm>
        </p:spPr>
      </p:pic>
    </p:spTree>
    <p:extLst>
      <p:ext uri="{BB962C8B-B14F-4D97-AF65-F5344CB8AC3E}">
        <p14:creationId xmlns:p14="http://schemas.microsoft.com/office/powerpoint/2010/main" val="3757543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0" y="300445"/>
            <a:ext cx="3953691" cy="59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21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59" y="307847"/>
            <a:ext cx="8007531" cy="640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441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03312" y="2052918"/>
            <a:ext cx="9817237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20000" dirty="0" smtClean="0"/>
              <a:t>SOUP</a:t>
            </a:r>
            <a:endParaRPr lang="sl-SI" sz="20000" dirty="0"/>
          </a:p>
        </p:txBody>
      </p:sp>
    </p:spTree>
    <p:extLst>
      <p:ext uri="{BB962C8B-B14F-4D97-AF65-F5344CB8AC3E}">
        <p14:creationId xmlns:p14="http://schemas.microsoft.com/office/powerpoint/2010/main" val="14099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954" y="666206"/>
            <a:ext cx="5408023" cy="540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4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03312" y="2052918"/>
            <a:ext cx="9987054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20000" dirty="0" smtClean="0"/>
              <a:t>PASTA</a:t>
            </a:r>
            <a:endParaRPr lang="sl-SI" sz="20000" dirty="0"/>
          </a:p>
        </p:txBody>
      </p:sp>
    </p:spTree>
    <p:extLst>
      <p:ext uri="{BB962C8B-B14F-4D97-AF65-F5344CB8AC3E}">
        <p14:creationId xmlns:p14="http://schemas.microsoft.com/office/powerpoint/2010/main" val="64825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2" y="529454"/>
            <a:ext cx="6992574" cy="582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81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18000" dirty="0" smtClean="0"/>
              <a:t>RICE</a:t>
            </a:r>
            <a:endParaRPr lang="sl-SI" sz="1800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952739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109" y="656398"/>
            <a:ext cx="8447000" cy="562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0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20000" dirty="0" smtClean="0"/>
              <a:t>PIZZA</a:t>
            </a:r>
            <a:endParaRPr lang="sl-SI" sz="20000" dirty="0"/>
          </a:p>
        </p:txBody>
      </p:sp>
    </p:spTree>
    <p:extLst>
      <p:ext uri="{BB962C8B-B14F-4D97-AF65-F5344CB8AC3E}">
        <p14:creationId xmlns:p14="http://schemas.microsoft.com/office/powerpoint/2010/main" val="204591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869" y="1026533"/>
            <a:ext cx="8469086" cy="470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95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20000" dirty="0" smtClean="0"/>
              <a:t>FRIES</a:t>
            </a:r>
            <a:endParaRPr lang="sl-SI" sz="20000" dirty="0"/>
          </a:p>
        </p:txBody>
      </p:sp>
    </p:spTree>
    <p:extLst>
      <p:ext uri="{BB962C8B-B14F-4D97-AF65-F5344CB8AC3E}">
        <p14:creationId xmlns:p14="http://schemas.microsoft.com/office/powerpoint/2010/main" val="401079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918" y="1134121"/>
            <a:ext cx="7924709" cy="444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747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03312" y="2052918"/>
            <a:ext cx="10431191" cy="419548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sl-SI" sz="20000" dirty="0" smtClean="0"/>
              <a:t>BANANAS</a:t>
            </a:r>
            <a:endParaRPr lang="sl-SI" sz="20000" dirty="0"/>
          </a:p>
        </p:txBody>
      </p:sp>
    </p:spTree>
    <p:extLst>
      <p:ext uri="{BB962C8B-B14F-4D97-AF65-F5344CB8AC3E}">
        <p14:creationId xmlns:p14="http://schemas.microsoft.com/office/powerpoint/2010/main" val="398309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sl-SI" sz="20000" dirty="0" smtClean="0"/>
              <a:t>HOT DOG</a:t>
            </a:r>
            <a:endParaRPr lang="sl-SI" sz="20000" dirty="0"/>
          </a:p>
        </p:txBody>
      </p:sp>
    </p:spTree>
    <p:extLst>
      <p:ext uri="{BB962C8B-B14F-4D97-AF65-F5344CB8AC3E}">
        <p14:creationId xmlns:p14="http://schemas.microsoft.com/office/powerpoint/2010/main" val="7966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99" y="796834"/>
            <a:ext cx="8951268" cy="546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53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0264" y="2861733"/>
            <a:ext cx="11521440" cy="1915647"/>
          </a:xfrm>
        </p:spPr>
        <p:txBody>
          <a:bodyPr/>
          <a:lstStyle/>
          <a:p>
            <a:r>
              <a:rPr lang="sl-SI" dirty="0" smtClean="0"/>
              <a:t> </a:t>
            </a:r>
            <a:r>
              <a:rPr lang="sl-SI" sz="15000" dirty="0" smtClean="0"/>
              <a:t>SANDWICH</a:t>
            </a:r>
            <a:endParaRPr lang="sl-SI" sz="1500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088186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126" y="1117609"/>
            <a:ext cx="8136527" cy="457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4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20000" dirty="0" smtClean="0"/>
              <a:t>EGGS</a:t>
            </a:r>
            <a:endParaRPr lang="sl-SI" sz="20000" dirty="0"/>
          </a:p>
        </p:txBody>
      </p:sp>
    </p:spTree>
    <p:extLst>
      <p:ext uri="{BB962C8B-B14F-4D97-AF65-F5344CB8AC3E}">
        <p14:creationId xmlns:p14="http://schemas.microsoft.com/office/powerpoint/2010/main" val="212293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754" y="404949"/>
            <a:ext cx="3866606" cy="579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7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20000" dirty="0" smtClean="0"/>
              <a:t>BREAD</a:t>
            </a:r>
            <a:endParaRPr lang="sl-SI" sz="20000" dirty="0"/>
          </a:p>
        </p:txBody>
      </p:sp>
    </p:spTree>
    <p:extLst>
      <p:ext uri="{BB962C8B-B14F-4D97-AF65-F5344CB8AC3E}">
        <p14:creationId xmlns:p14="http://schemas.microsoft.com/office/powerpoint/2010/main" val="412100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46" y="1162594"/>
            <a:ext cx="8983657" cy="482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9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sl-SI" sz="20000" dirty="0" smtClean="0"/>
              <a:t>BREAD ROLLS</a:t>
            </a:r>
            <a:endParaRPr lang="sl-SI" sz="20000" dirty="0"/>
          </a:p>
        </p:txBody>
      </p:sp>
    </p:spTree>
    <p:extLst>
      <p:ext uri="{BB962C8B-B14F-4D97-AF65-F5344CB8AC3E}">
        <p14:creationId xmlns:p14="http://schemas.microsoft.com/office/powerpoint/2010/main" val="136568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62" y="385762"/>
            <a:ext cx="7305675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5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27" y="349069"/>
            <a:ext cx="9351918" cy="623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372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20000" dirty="0" smtClean="0"/>
              <a:t>JAM</a:t>
            </a:r>
            <a:endParaRPr lang="sl-SI" sz="20000" dirty="0"/>
          </a:p>
        </p:txBody>
      </p:sp>
    </p:spTree>
    <p:extLst>
      <p:ext uri="{BB962C8B-B14F-4D97-AF65-F5344CB8AC3E}">
        <p14:creationId xmlns:p14="http://schemas.microsoft.com/office/powerpoint/2010/main" val="365238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091" y="229893"/>
            <a:ext cx="5863703" cy="586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5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20000" dirty="0" smtClean="0"/>
              <a:t>HONEY</a:t>
            </a:r>
            <a:endParaRPr lang="sl-SI" sz="20000" dirty="0"/>
          </a:p>
        </p:txBody>
      </p:sp>
    </p:spTree>
    <p:extLst>
      <p:ext uri="{BB962C8B-B14F-4D97-AF65-F5344CB8AC3E}">
        <p14:creationId xmlns:p14="http://schemas.microsoft.com/office/powerpoint/2010/main" val="570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254000"/>
            <a:ext cx="6350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8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sl-SI" sz="15000" dirty="0" smtClean="0"/>
              <a:t>CHOCOLATE SPREAD</a:t>
            </a:r>
            <a:endParaRPr lang="sl-SI" sz="15000" dirty="0"/>
          </a:p>
        </p:txBody>
      </p:sp>
    </p:spTree>
    <p:extLst>
      <p:ext uri="{BB962C8B-B14F-4D97-AF65-F5344CB8AC3E}">
        <p14:creationId xmlns:p14="http://schemas.microsoft.com/office/powerpoint/2010/main" val="365010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0" y="222069"/>
            <a:ext cx="5077097" cy="622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94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20000" dirty="0" smtClean="0"/>
              <a:t>CAKE</a:t>
            </a:r>
            <a:endParaRPr lang="sl-SI" sz="20000" dirty="0"/>
          </a:p>
        </p:txBody>
      </p:sp>
    </p:spTree>
    <p:extLst>
      <p:ext uri="{BB962C8B-B14F-4D97-AF65-F5344CB8AC3E}">
        <p14:creationId xmlns:p14="http://schemas.microsoft.com/office/powerpoint/2010/main" val="179429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528637"/>
            <a:ext cx="9220200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6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2052918"/>
            <a:ext cx="12192000" cy="419548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sl-SI" sz="16000" dirty="0" smtClean="0"/>
              <a:t>CHOCOLATE</a:t>
            </a:r>
            <a:endParaRPr lang="sl-SI" sz="16000" dirty="0"/>
          </a:p>
        </p:txBody>
      </p:sp>
    </p:spTree>
    <p:extLst>
      <p:ext uri="{BB962C8B-B14F-4D97-AF65-F5344CB8AC3E}">
        <p14:creationId xmlns:p14="http://schemas.microsoft.com/office/powerpoint/2010/main" val="345445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18000" dirty="0" smtClean="0"/>
              <a:t>DRINKS</a:t>
            </a:r>
            <a:endParaRPr lang="sl-SI" sz="180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57" y="3350368"/>
            <a:ext cx="7283075" cy="3090011"/>
          </a:xfrm>
        </p:spPr>
      </p:pic>
    </p:spTree>
    <p:extLst>
      <p:ext uri="{BB962C8B-B14F-4D97-AF65-F5344CB8AC3E}">
        <p14:creationId xmlns:p14="http://schemas.microsoft.com/office/powerpoint/2010/main" val="237519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o">
  <a:themeElements>
    <a:clrScheme name="Zelena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Naelektreno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o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150</TotalTime>
  <Words>70</Words>
  <Application>Microsoft Office PowerPoint</Application>
  <PresentationFormat>Širokozaslonsko</PresentationFormat>
  <Paragraphs>60</Paragraphs>
  <Slides>111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111</vt:i4>
      </vt:variant>
    </vt:vector>
  </HeadingPairs>
  <TitlesOfParts>
    <vt:vector size="115" baseType="lpstr">
      <vt:lpstr>Arial</vt:lpstr>
      <vt:lpstr>Century Gothic</vt:lpstr>
      <vt:lpstr>Wingdings 3</vt:lpstr>
      <vt:lpstr>Naelektreno</vt:lpstr>
      <vt:lpstr>FOOD</vt:lpstr>
      <vt:lpstr>FRUIT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VEGETABLES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DAIRY PRODUCTS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MEAT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OTHER FOOD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RICE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 SANDWICH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DRINKS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</dc:title>
  <dc:creator>Windows User</dc:creator>
  <cp:lastModifiedBy>Windows User</cp:lastModifiedBy>
  <cp:revision>17</cp:revision>
  <dcterms:created xsi:type="dcterms:W3CDTF">2020-02-03T09:42:28Z</dcterms:created>
  <dcterms:modified xsi:type="dcterms:W3CDTF">2020-02-03T14:10:58Z</dcterms:modified>
</cp:coreProperties>
</file>