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183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2293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528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6102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8801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6786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6705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51066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008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065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748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723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08402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3404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602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1222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0835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B24AE93-057F-4440-A2A1-C90BBBA8649E}" type="datetimeFigureOut">
              <a:rPr lang="sl-SI" smtClean="0"/>
              <a:t>14. 03. 2020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B04F3A3-1FA3-466E-A8EB-4F1D0F74340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57411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/>
              <a:t>Skupnost državljanov republike </a:t>
            </a:r>
            <a:r>
              <a:rPr lang="sl-SI" dirty="0" err="1"/>
              <a:t>slovenije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741714" y="3843867"/>
            <a:ext cx="8215085" cy="1947333"/>
          </a:xfrm>
        </p:spPr>
        <p:txBody>
          <a:bodyPr/>
          <a:lstStyle/>
          <a:p>
            <a:pPr algn="ctr"/>
            <a:r>
              <a:rPr lang="sl-SI" dirty="0"/>
              <a:t>JE DEMOKRATIČNA, OBLAST IZBIRAJO DRŽAVLJANI DEMOKRATIČNO. IMAMO NAJVIŠJI ZAKON – USTAVO. PO USTAVI JE SLOVENIJA PRAVNA IN SOCIALNA DRŽAVA.</a:t>
            </a:r>
          </a:p>
        </p:txBody>
      </p:sp>
    </p:spTree>
    <p:extLst>
      <p:ext uri="{BB962C8B-B14F-4D97-AF65-F5344CB8AC3E}">
        <p14:creationId xmlns:p14="http://schemas.microsoft.com/office/powerpoint/2010/main" val="1584909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NASTANEK SLOVENIJE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8.APRIL 1990 – PRVE DEMOKRATIČNE IN VEČSTRANKARSKE VOLITVE</a:t>
            </a:r>
          </a:p>
          <a:p>
            <a:r>
              <a:rPr lang="sl-SI" dirty="0"/>
              <a:t>23.DECEMBER 1990 – PLEBISCIT (VEČINA ODLOČI, DA POSTANE SAMOSTOJNA (88,2 %))</a:t>
            </a:r>
          </a:p>
          <a:p>
            <a:r>
              <a:rPr lang="sl-SI" dirty="0"/>
              <a:t>26.DECEMBER 1990 – RAZGLASITEV REZULTATOV PLEBISCITA</a:t>
            </a:r>
          </a:p>
          <a:p>
            <a:r>
              <a:rPr lang="sl-SI" dirty="0"/>
              <a:t>25.JUNIJ 1991 – RAZGLASITEV NEODVISNOSTI IN SAMOSTOJNOSTI</a:t>
            </a:r>
          </a:p>
          <a:p>
            <a:r>
              <a:rPr lang="sl-SI" dirty="0"/>
              <a:t>SLEDIJO PRIZNANJA DRUGIH DRŽAV</a:t>
            </a:r>
          </a:p>
          <a:p>
            <a:r>
              <a:rPr lang="sl-SI" dirty="0"/>
              <a:t>1992 – POSTANE ČLANICA ORGANIZACIJE ZDRUŽENIH NARODOV (OZN)</a:t>
            </a:r>
          </a:p>
        </p:txBody>
      </p:sp>
    </p:spTree>
    <p:extLst>
      <p:ext uri="{BB962C8B-B14F-4D97-AF65-F5344CB8AC3E}">
        <p14:creationId xmlns:p14="http://schemas.microsoft.com/office/powerpoint/2010/main" val="44651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DRŽAVA REPUBLIKA SLOVENIJA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BESEDA DRŽAVA IMA TRI POMENE:</a:t>
            </a:r>
          </a:p>
          <a:p>
            <a:r>
              <a:rPr lang="sl-SI" dirty="0"/>
              <a:t>DOLOČENO (DRŽAVNO) OZEMLJE</a:t>
            </a:r>
          </a:p>
          <a:p>
            <a:r>
              <a:rPr lang="sl-SI" dirty="0"/>
              <a:t>SKUPNOST DRŽAVLJANOV</a:t>
            </a:r>
          </a:p>
          <a:p>
            <a:r>
              <a:rPr lang="sl-SI" dirty="0"/>
              <a:t>DRŽAVNO OBLAST</a:t>
            </a:r>
          </a:p>
        </p:txBody>
      </p:sp>
    </p:spTree>
    <p:extLst>
      <p:ext uri="{BB962C8B-B14F-4D97-AF65-F5344CB8AC3E}">
        <p14:creationId xmlns:p14="http://schemas.microsoft.com/office/powerpoint/2010/main" val="1859170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2800" dirty="0"/>
              <a:t>USTAVA – NAJVIŠJI PRAVNI AKT</a:t>
            </a:r>
          </a:p>
          <a:p>
            <a:r>
              <a:rPr lang="sl-SI" sz="2800" dirty="0"/>
              <a:t>JE PRAVNA DRŽAVA (ZAKONI VELJAJO ZA VSE ENAKO)</a:t>
            </a:r>
          </a:p>
          <a:p>
            <a:r>
              <a:rPr lang="sl-SI" sz="2800" dirty="0"/>
              <a:t>SOCIALNA DRŽAVA – POMAGA POMOČI POTREBNIM</a:t>
            </a:r>
          </a:p>
          <a:p>
            <a:r>
              <a:rPr lang="sl-SI" sz="2800" dirty="0"/>
              <a:t>DEMOKRATIČNA – OBLAST IMA LJUDSTVO</a:t>
            </a:r>
          </a:p>
          <a:p>
            <a:r>
              <a:rPr lang="sl-SI" sz="2800" dirty="0"/>
              <a:t>PARLAMENTARNA DEMOKRACIJA</a:t>
            </a:r>
          </a:p>
        </p:txBody>
      </p:sp>
    </p:spTree>
    <p:extLst>
      <p:ext uri="{BB962C8B-B14F-4D97-AF65-F5344CB8AC3E}">
        <p14:creationId xmlns:p14="http://schemas.microsoft.com/office/powerpoint/2010/main" val="2283601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DOMOLJUBLJE (PATRIOTIZEM)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/>
              <a:t>POMENI LJUBEZEN DO DOMOVINE – POKAŽEMO GA TAKO, DA IZPOLNJUJEMO SVOJE DRŽAVLJANSKE DOLŽNOSTI.</a:t>
            </a:r>
          </a:p>
        </p:txBody>
      </p:sp>
    </p:spTree>
    <p:extLst>
      <p:ext uri="{BB962C8B-B14F-4D97-AF65-F5344CB8AC3E}">
        <p14:creationId xmlns:p14="http://schemas.microsoft.com/office/powerpoint/2010/main" val="1273535607"/>
      </p:ext>
    </p:extLst>
  </p:cSld>
  <p:clrMapOvr>
    <a:masterClrMapping/>
  </p:clrMapOvr>
</p:sld>
</file>

<file path=ppt/theme/theme1.xml><?xml version="1.0" encoding="utf-8"?>
<a:theme xmlns:a="http://schemas.openxmlformats.org/drawingml/2006/main" name="Rezina">
  <a:themeElements>
    <a:clrScheme name="Rezin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Rezin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zin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</TotalTime>
  <Words>151</Words>
  <Application>Microsoft Office PowerPoint</Application>
  <PresentationFormat>Širokozaslonsko</PresentationFormat>
  <Paragraphs>21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Rezina</vt:lpstr>
      <vt:lpstr>Skupnost državljanov republike slovenije</vt:lpstr>
      <vt:lpstr>NASTANEK SLOVENIJE</vt:lpstr>
      <vt:lpstr>DRŽAVA REPUBLIKA SLOVENIJA</vt:lpstr>
      <vt:lpstr>PowerPointova predstavitev</vt:lpstr>
      <vt:lpstr>DOMOLJUBLJE (PATRIOTIZEM)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Skupnost državljanov republike slovenije</dc:title>
  <dc:creator>andrej golob</dc:creator>
  <cp:lastModifiedBy>andrej golob</cp:lastModifiedBy>
  <cp:revision>12</cp:revision>
  <dcterms:created xsi:type="dcterms:W3CDTF">2018-12-03T08:13:39Z</dcterms:created>
  <dcterms:modified xsi:type="dcterms:W3CDTF">2020-03-14T06:28:02Z</dcterms:modified>
</cp:coreProperties>
</file>