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2"/>
  </p:sldMasterIdLst>
  <p:notesMasterIdLst>
    <p:notesMasterId r:id="rId9"/>
  </p:notesMasterIdLst>
  <p:handoutMasterIdLst>
    <p:handoutMasterId r:id="rId10"/>
  </p:handoutMasterIdLst>
  <p:sldIdLst>
    <p:sldId id="256" r:id="rId3"/>
    <p:sldId id="257" r:id="rId4"/>
    <p:sldId id="258" r:id="rId5"/>
    <p:sldId id="259" r:id="rId6"/>
    <p:sldId id="261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0FF1CE12-B100-0000-0000-000000000002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/>
    <p:restoredTop sz="94157" autoAdjust="0"/>
  </p:normalViewPr>
  <p:slideViewPr>
    <p:cSldViewPr>
      <p:cViewPr>
        <p:scale>
          <a:sx n="75" d="100"/>
          <a:sy n="75" d="100"/>
        </p:scale>
        <p:origin x="-1522" y="-82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en-US" smtClean="0"/>
              <a:pPr/>
              <a:t>5/2/2020</a:t>
            </a:fld>
            <a:endParaRPr lang="en-US" smtClean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en-US" smtClean="0"/>
              <a:pPr/>
              <a:t>‹#›</a:t>
            </a:fld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 lang="en-US" smtClean="0"/>
              <a:pPr/>
              <a:t>5/2/2020</a:t>
            </a:fld>
            <a:endParaRPr lang="en-US" smtClean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 smtClean="0"/>
              <a:t>Kliknite, če želite urediti slog podnaslova matrice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2-stolp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5C14FD69-4A85-4715-A222-ABB225B63BC6}" type="datetimeFigureOut">
              <a:rPr lang="en-US" smtClean="0"/>
              <a:pPr/>
              <a:t>5/2/2020</a:t>
            </a:fld>
            <a:endParaRPr lang="en-US" sz="1000" dirty="0" smtClean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pPr algn="ctr"/>
            <a:endParaRPr lang="en-US" sz="1000" smtClean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2.png"/><Relationship Id="rId3" Type="http://schemas.openxmlformats.org/officeDocument/2006/relationships/audio" Target="../media/audio3.wav"/><Relationship Id="rId7" Type="http://schemas.openxmlformats.org/officeDocument/2006/relationships/audio" Target="../media/audio7.wav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audio" Target="../media/audio2.wav"/><Relationship Id="rId16" Type="http://schemas.openxmlformats.org/officeDocument/2006/relationships/image" Target="../media/image15.png"/><Relationship Id="rId1" Type="http://schemas.openxmlformats.org/officeDocument/2006/relationships/audio" Target="../media/audio1.wav"/><Relationship Id="rId6" Type="http://schemas.openxmlformats.org/officeDocument/2006/relationships/audio" Target="../media/audio6.wav"/><Relationship Id="rId11" Type="http://schemas.openxmlformats.org/officeDocument/2006/relationships/image" Target="../media/image10.png"/><Relationship Id="rId5" Type="http://schemas.openxmlformats.org/officeDocument/2006/relationships/audio" Target="../media/audio5.wav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audio" Target="../media/audio4.wav"/><Relationship Id="rId9" Type="http://schemas.openxmlformats.org/officeDocument/2006/relationships/notesSlide" Target="../notesSlides/notesSlide1.xml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51520" y="692696"/>
            <a:ext cx="5080000" cy="50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Naslov 2"/>
          <p:cNvSpPr>
            <a:spLocks noGrp="1"/>
          </p:cNvSpPr>
          <p:nvPr>
            <p:ph type="ctrTitle"/>
          </p:nvPr>
        </p:nvSpPr>
        <p:spPr>
          <a:xfrm>
            <a:off x="1108986" y="2636912"/>
            <a:ext cx="7577814" cy="2439913"/>
          </a:xfrm>
        </p:spPr>
        <p:txBody>
          <a:bodyPr/>
          <a:lstStyle/>
          <a:p>
            <a:r>
              <a:rPr lang="sl-SI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MEINE  </a:t>
            </a:r>
            <a:br>
              <a:rPr lang="sl-SI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sl-SI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FEDERMAPPE</a:t>
            </a:r>
            <a:endParaRPr lang="sl-SI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besedila 1"/>
          <p:cNvSpPr>
            <a:spLocks noGrp="1"/>
          </p:cNvSpPr>
          <p:nvPr>
            <p:ph type="body"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endParaRPr lang="sl-SI" dirty="0" smtClean="0"/>
          </a:p>
          <a:p>
            <a:pPr algn="ctr">
              <a:buNone/>
            </a:pPr>
            <a:r>
              <a:rPr lang="sl-SI" dirty="0" smtClean="0"/>
              <a:t>POZDRAVLJEN/A!</a:t>
            </a:r>
          </a:p>
          <a:p>
            <a:pPr algn="ctr">
              <a:buNone/>
            </a:pPr>
            <a:endParaRPr lang="sl-SI" dirty="0" smtClean="0"/>
          </a:p>
          <a:p>
            <a:r>
              <a:rPr lang="sl-SI" dirty="0" smtClean="0"/>
              <a:t>PRED POČITNICAMI SMO PONOVILI NEKAJ BESED V ZVEZI Z ŠOLO IN SE NAUČILI POIMENOVATI ŠOLSKE POTREBŠČINE, KI JIH VEČINOMA NOSIMO V ŠOLSKI TORBI. DANES SO NA VRSTI ŠOLSKE STVARI, KI JIH HRANIŠ V PERESNICI.  </a:t>
            </a:r>
          </a:p>
          <a:p>
            <a:endParaRPr lang="sl-SI" dirty="0" smtClean="0"/>
          </a:p>
          <a:p>
            <a:r>
              <a:rPr lang="sl-SI" dirty="0" smtClean="0"/>
              <a:t>NAJPREJ SI OGLEJ SLIČICE, KLIKNI NA       , DA SLIŠIŠ BESEDE, JIH PONOVI, NATO SE LOTI IZDELAVE SVOJE PAPIRNATE PERESNICE.</a:t>
            </a:r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4" name="Slika 3" descr="Slika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3178" y="4797152"/>
            <a:ext cx="259102" cy="2591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1052736"/>
            <a:ext cx="9032665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der Radiergummi.wav">
            <a:hlinkClick r:id="" action="ppaction://media"/>
          </p:cNvPr>
          <p:cNvPicPr>
            <a:picLocks noRot="1" noChangeAspect="1"/>
          </p:cNvPicPr>
          <p:nvPr>
            <a:wavAudioFile r:embed="rId1" name="der Radiergummi.wav"/>
          </p:nvPr>
        </p:nvPicPr>
        <p:blipFill>
          <a:blip r:embed="rId11" cstate="print"/>
          <a:stretch>
            <a:fillRect/>
          </a:stretch>
        </p:blipFill>
        <p:spPr>
          <a:xfrm>
            <a:off x="4788024" y="1196752"/>
            <a:ext cx="244475" cy="244475"/>
          </a:xfrm>
          <a:prstGeom prst="rect">
            <a:avLst/>
          </a:prstGeom>
        </p:spPr>
      </p:pic>
      <p:pic>
        <p:nvPicPr>
          <p:cNvPr id="7" name="der Spitzer.wav">
            <a:hlinkClick r:id="" action="ppaction://media"/>
          </p:cNvPr>
          <p:cNvPicPr>
            <a:picLocks noRot="1" noChangeAspect="1"/>
          </p:cNvPicPr>
          <p:nvPr>
            <a:wavAudioFile r:embed="rId2" name="der Spitzer.wav"/>
          </p:nvPr>
        </p:nvPicPr>
        <p:blipFill>
          <a:blip r:embed="rId12" cstate="print"/>
          <a:stretch>
            <a:fillRect/>
          </a:stretch>
        </p:blipFill>
        <p:spPr>
          <a:xfrm>
            <a:off x="3995936" y="2636912"/>
            <a:ext cx="244475" cy="244475"/>
          </a:xfrm>
          <a:prstGeom prst="rect">
            <a:avLst/>
          </a:prstGeom>
        </p:spPr>
      </p:pic>
      <p:pic>
        <p:nvPicPr>
          <p:cNvPr id="8" name="der Bleistift.wav">
            <a:hlinkClick r:id="" action="ppaction://media"/>
          </p:cNvPr>
          <p:cNvPicPr>
            <a:picLocks noRot="1" noChangeAspect="1"/>
          </p:cNvPicPr>
          <p:nvPr>
            <a:wavAudioFile r:embed="rId3" name="der Bleistift.wav"/>
          </p:nvPr>
        </p:nvPicPr>
        <p:blipFill>
          <a:blip r:embed="rId13" cstate="print"/>
          <a:stretch>
            <a:fillRect/>
          </a:stretch>
        </p:blipFill>
        <p:spPr>
          <a:xfrm>
            <a:off x="3779912" y="4077072"/>
            <a:ext cx="244475" cy="244475"/>
          </a:xfrm>
          <a:prstGeom prst="rect">
            <a:avLst/>
          </a:prstGeom>
        </p:spPr>
      </p:pic>
      <p:pic>
        <p:nvPicPr>
          <p:cNvPr id="9" name="das Lineal.wav">
            <a:hlinkClick r:id="" action="ppaction://media"/>
          </p:cNvPr>
          <p:cNvPicPr>
            <a:picLocks noRot="1" noChangeAspect="1"/>
          </p:cNvPicPr>
          <p:nvPr>
            <a:wavAudioFile r:embed="rId4" name="das Lineal.wav"/>
          </p:nvPr>
        </p:nvPicPr>
        <p:blipFill>
          <a:blip r:embed="rId14" cstate="print"/>
          <a:stretch>
            <a:fillRect/>
          </a:stretch>
        </p:blipFill>
        <p:spPr>
          <a:xfrm>
            <a:off x="1331640" y="1772816"/>
            <a:ext cx="244475" cy="244475"/>
          </a:xfrm>
          <a:prstGeom prst="rect">
            <a:avLst/>
          </a:prstGeom>
        </p:spPr>
      </p:pic>
      <p:pic>
        <p:nvPicPr>
          <p:cNvPr id="10" name="die Buntstifte.wav">
            <a:hlinkClick r:id="" action="ppaction://media"/>
          </p:cNvPr>
          <p:cNvPicPr>
            <a:picLocks noRot="1" noChangeAspect="1"/>
          </p:cNvPicPr>
          <p:nvPr>
            <a:wavAudioFile r:embed="rId5" name="die Buntstifte.wav"/>
          </p:nvPr>
        </p:nvPicPr>
        <p:blipFill>
          <a:blip r:embed="rId15" cstate="print"/>
          <a:stretch>
            <a:fillRect/>
          </a:stretch>
        </p:blipFill>
        <p:spPr>
          <a:xfrm>
            <a:off x="7020272" y="2564904"/>
            <a:ext cx="244475" cy="244475"/>
          </a:xfrm>
          <a:prstGeom prst="rect">
            <a:avLst/>
          </a:prstGeom>
        </p:spPr>
      </p:pic>
      <p:pic>
        <p:nvPicPr>
          <p:cNvPr id="13" name="der kleber.wav">
            <a:hlinkClick r:id="" action="ppaction://media"/>
          </p:cNvPr>
          <p:cNvPicPr>
            <a:picLocks noRot="1" noChangeAspect="1"/>
          </p:cNvPicPr>
          <p:nvPr>
            <a:wavAudioFile r:embed="rId6" name="der kleber.wav"/>
          </p:nvPr>
        </p:nvPicPr>
        <p:blipFill>
          <a:blip r:embed="rId16" cstate="print"/>
          <a:stretch>
            <a:fillRect/>
          </a:stretch>
        </p:blipFill>
        <p:spPr>
          <a:xfrm>
            <a:off x="5076056" y="4293096"/>
            <a:ext cx="244475" cy="244475"/>
          </a:xfrm>
          <a:prstGeom prst="rect">
            <a:avLst/>
          </a:prstGeom>
        </p:spPr>
      </p:pic>
      <p:pic>
        <p:nvPicPr>
          <p:cNvPr id="14" name="die schere.wav">
            <a:hlinkClick r:id="" action="ppaction://media"/>
          </p:cNvPr>
          <p:cNvPicPr>
            <a:picLocks noRot="1" noChangeAspect="1"/>
          </p:cNvPicPr>
          <p:nvPr>
            <a:wavAudioFile r:embed="rId7" name="die schere.wav"/>
          </p:nvPr>
        </p:nvPicPr>
        <p:blipFill>
          <a:blip r:embed="rId17" cstate="print"/>
          <a:stretch>
            <a:fillRect/>
          </a:stretch>
        </p:blipFill>
        <p:spPr>
          <a:xfrm>
            <a:off x="8100392" y="4725144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7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12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20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83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09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besedila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sz="2000" dirty="0" smtClean="0">
                <a:latin typeface="Arial" pitchFamily="34" charset="0"/>
                <a:cs typeface="Arial" pitchFamily="34" charset="0"/>
              </a:rPr>
              <a:t>PERESNICO  IN STVARI V NJEJ SI LAHKO NARIŠEŠ V ZVEZEK.</a:t>
            </a:r>
          </a:p>
          <a:p>
            <a:pPr>
              <a:buNone/>
            </a:pPr>
            <a:endParaRPr lang="sl-SI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sl-SI" sz="2000" dirty="0" smtClean="0">
                <a:latin typeface="Arial" pitchFamily="34" charset="0"/>
                <a:cs typeface="Arial" pitchFamily="34" charset="0"/>
              </a:rPr>
              <a:t>LAHKO PA UPORABIŠ PERESNICO, KI JO NAJDEŠ NA NASLEDNJEM DIAPOZITIVU.  NAJPREJ DOPOLNI ČRTKANE OBRISE PREDMETOV V NJEJ IN JIH POBARVAJ. NATO PERESNICO </a:t>
            </a:r>
            <a:r>
              <a:rPr lang="sl-SI" sz="2000" dirty="0" smtClean="0">
                <a:latin typeface="Arial" pitchFamily="34" charset="0"/>
                <a:cs typeface="Arial" pitchFamily="34" charset="0"/>
              </a:rPr>
              <a:t>IZREŽI </a:t>
            </a:r>
            <a:r>
              <a:rPr lang="sl-SI" sz="20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sl-SI" sz="2000" dirty="0" smtClean="0">
                <a:latin typeface="Arial" pitchFamily="34" charset="0"/>
                <a:cs typeface="Arial" pitchFamily="34" charset="0"/>
              </a:rPr>
              <a:t>ZALEPI </a:t>
            </a:r>
            <a:r>
              <a:rPr lang="sl-SI" sz="2000" dirty="0" smtClean="0">
                <a:latin typeface="Arial" pitchFamily="34" charset="0"/>
                <a:cs typeface="Arial" pitchFamily="34" charset="0"/>
              </a:rPr>
              <a:t>V ZVEZEK. ZALEPI SI JO SAMO NA ENI STRANI, DA SE BO “ODPIRALA”. NA PREDNJO STRAN SI LAHKO NARIŠEŠ KAR ŽELIŠ. </a:t>
            </a:r>
          </a:p>
          <a:p>
            <a:endParaRPr lang="sl-SI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l-SI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besedila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 descr="C:\Users\jerne\OneDrive\Slike\Epson_04302020_190902.png"/>
          <p:cNvPicPr/>
          <p:nvPr/>
        </p:nvPicPr>
        <p:blipFill>
          <a:blip r:embed="rId2" cstate="print"/>
          <a:srcRect l="6165" t="1698" r="18526" b="56876"/>
          <a:stretch>
            <a:fillRect/>
          </a:stretch>
        </p:blipFill>
        <p:spPr bwMode="auto">
          <a:xfrm>
            <a:off x="207818" y="47682"/>
            <a:ext cx="8728364" cy="66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IMG_20200430_200058.jpg"/>
          <p:cNvPicPr>
            <a:picLocks noChangeAspect="1"/>
          </p:cNvPicPr>
          <p:nvPr/>
        </p:nvPicPr>
        <p:blipFill>
          <a:blip r:embed="rId2" cstate="print"/>
          <a:srcRect r="8285"/>
          <a:stretch>
            <a:fillRect/>
          </a:stretch>
        </p:blipFill>
        <p:spPr>
          <a:xfrm>
            <a:off x="0" y="1196752"/>
            <a:ext cx="5580112" cy="3321816"/>
          </a:xfrm>
          <a:prstGeom prst="rect">
            <a:avLst/>
          </a:prstGeom>
        </p:spPr>
      </p:pic>
      <p:pic>
        <p:nvPicPr>
          <p:cNvPr id="7" name="Slika 6" descr="IMG_20200430_1959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340768"/>
            <a:ext cx="4009038" cy="4653136"/>
          </a:xfrm>
          <a:prstGeom prst="rect">
            <a:avLst/>
          </a:prstGeom>
        </p:spPr>
      </p:pic>
      <p:sp>
        <p:nvSpPr>
          <p:cNvPr id="8" name="Ograda besedila 1"/>
          <p:cNvSpPr>
            <a:spLocks noGrp="1"/>
          </p:cNvSpPr>
          <p:nvPr>
            <p:ph type="body" idx="1"/>
          </p:nvPr>
        </p:nvSpPr>
        <p:spPr>
          <a:xfrm>
            <a:off x="323528" y="620688"/>
            <a:ext cx="8229600" cy="4525963"/>
          </a:xfrm>
        </p:spPr>
        <p:txBody>
          <a:bodyPr/>
          <a:lstStyle/>
          <a:p>
            <a:r>
              <a:rPr lang="sl-SI" dirty="0" smtClean="0"/>
              <a:t>DAS IST MEINE FEDERMAPPE </a:t>
            </a:r>
            <a:r>
              <a:rPr lang="sl-SI" dirty="0" smtClean="0">
                <a:sym typeface="Wingdings"/>
              </a:rPr>
              <a:t></a:t>
            </a:r>
            <a:endParaRPr lang="sl-SI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3347864" y="4581128"/>
            <a:ext cx="266429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dirty="0" smtClean="0"/>
              <a:t>Besed ti ni treba pripisati!</a:t>
            </a:r>
            <a:endParaRPr lang="sl-SI" dirty="0"/>
          </a:p>
        </p:txBody>
      </p:sp>
      <p:pic>
        <p:nvPicPr>
          <p:cNvPr id="10" name="Slika 9" descr="Rezultat iskanja slik za bis bald tschuss"/>
          <p:cNvPicPr>
            <a:picLocks noChangeAspect="1"/>
          </p:cNvPicPr>
          <p:nvPr/>
        </p:nvPicPr>
        <p:blipFill>
          <a:blip r:embed="rId4" cstate="print"/>
          <a:srcRect t="27828" b="28546"/>
          <a:stretch>
            <a:fillRect/>
          </a:stretch>
        </p:blipFill>
        <p:spPr bwMode="auto">
          <a:xfrm>
            <a:off x="1907704" y="5733256"/>
            <a:ext cx="2448272" cy="760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sign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055C3AF-FA1C-49DF-8765-784C0D06E4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DesignTemplate</Template>
  <TotalTime>0</TotalTime>
  <Words>141</Words>
  <Application>Microsoft Office PowerPoint</Application>
  <PresentationFormat>Diaprojekcija na zaslonu (4:3)</PresentationFormat>
  <Paragraphs>13</Paragraphs>
  <Slides>6</Slides>
  <Notes>1</Notes>
  <HiddenSlides>0</HiddenSlides>
  <MMClips>7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7" baseType="lpstr">
      <vt:lpstr>DesignTemplate</vt:lpstr>
      <vt:lpstr>MEINE   FEDERMAPPE</vt:lpstr>
      <vt:lpstr>Diapozitiv 2</vt:lpstr>
      <vt:lpstr>Diapozitiv 3</vt:lpstr>
      <vt:lpstr>Diapozitiv 4</vt:lpstr>
      <vt:lpstr>Diapozitiv 5</vt:lpstr>
      <vt:lpstr>Diapozitiv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2020-04-30T14:51:40Z</dcterms:created>
  <dcterms:modified xsi:type="dcterms:W3CDTF">2020-05-02T05:12:32Z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TC100738469990</vt:lpwstr>
  </property>
</Properties>
</file>