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57" r:id="rId5"/>
    <p:sldId id="259" r:id="rId6"/>
    <p:sldId id="260" r:id="rId7"/>
    <p:sldId id="258" r:id="rId8"/>
    <p:sldId id="261" r:id="rId9"/>
  </p:sldIdLst>
  <p:sldSz cx="12188825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336">
          <p15:clr>
            <a:srgbClr val="A4A3A4"/>
          </p15:clr>
        </p15:guide>
        <p15:guide id="5" orient="horz" pos="1920">
          <p15:clr>
            <a:srgbClr val="A4A3A4"/>
          </p15:clr>
        </p15:guide>
        <p15:guide id="6" orient="horz" pos="3984">
          <p15:clr>
            <a:srgbClr val="A4A3A4"/>
          </p15:clr>
        </p15:guide>
        <p15:guide id="7" orient="horz" pos="1152">
          <p15:clr>
            <a:srgbClr val="A4A3A4"/>
          </p15:clr>
        </p15:guide>
        <p15:guide id="8" pos="3839">
          <p15:clr>
            <a:srgbClr val="A4A3A4"/>
          </p15:clr>
        </p15:guide>
        <p15:guide id="9" pos="671">
          <p15:clr>
            <a:srgbClr val="A4A3A4"/>
          </p15:clr>
        </p15:guide>
        <p15:guide id="10" pos="7007">
          <p15:clr>
            <a:srgbClr val="A4A3A4"/>
          </p15:clr>
        </p15:guide>
        <p15:guide id="11" pos="6143">
          <p15:clr>
            <a:srgbClr val="A4A3A4"/>
          </p15:clr>
        </p15:guide>
        <p15:guide id="12" pos="3263">
          <p15:clr>
            <a:srgbClr val="A4A3A4"/>
          </p15:clr>
        </p15:guide>
        <p15:guide id="13" pos="7391">
          <p15:clr>
            <a:srgbClr val="A4A3A4"/>
          </p15:clr>
        </p15:guide>
        <p15:guide id="14" pos="36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86470" autoAdjust="0"/>
  </p:normalViewPr>
  <p:slideViewPr>
    <p:cSldViewPr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585CF7A-0AD1-45FB-808E-38E7A0D1C951}" type="datetime1">
              <a:rPr lang="sl-SI" smtClean="0"/>
              <a:t>14. 03. 2020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0E48607-6BD5-4D72-BE35-42DA12EF9C55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za opomb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BB98AFB-CB0D-4DFE-87B9-B4B0D0DE73CD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6401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 rtlCol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l-SI" noProof="0"/>
              <a:t>Uredite slog podnaslova matrice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1065213" y="6432551"/>
            <a:ext cx="5653087" cy="273049"/>
          </a:xfrm>
        </p:spPr>
        <p:txBody>
          <a:bodyPr rtlCol="0"/>
          <a:lstStyle>
            <a:lvl1pPr>
              <a:defRPr>
                <a:effectLst/>
              </a:defRPr>
            </a:lvl1pPr>
          </a:lstStyle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6932612" y="6432551"/>
            <a:ext cx="1371600" cy="273049"/>
          </a:xfrm>
        </p:spPr>
        <p:txBody>
          <a:bodyPr rtlCol="0"/>
          <a:lstStyle/>
          <a:p>
            <a:pPr rtl="0"/>
            <a:fld id="{516CA566-E3D8-44E6-9F96-B33EAD3EA475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>
          <a:xfrm>
            <a:off x="8532812" y="6432551"/>
            <a:ext cx="1219201" cy="273049"/>
          </a:xfrm>
        </p:spPr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9023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FEA889-F524-456D-800C-F0C2D8C0D2DB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8414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8E2526-3173-4154-BD96-6F5495A588AE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1354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510C2E-D469-4879-A5A7-B68EB825B410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5067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E03CB0-B523-40B0-809E-7EE587822D54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92563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6BA662-3C44-41EE-A89E-C488B848EA5F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24050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0B314D-3752-4F32-856B-3FBD9386FB73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0154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E18E34-95CE-42FB-B7DF-75214596295D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7030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C4453B-1805-4F77-805F-FB9700D2D910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0882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560C74-FC77-4C6D-9131-DB0534DB8EAD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0008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sl-SI" noProof="0"/>
              <a:t>Uredite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/>
              <a:t>Kliknite ikono, če želite dodati sliko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57285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 bwMode="auto"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noProof="0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FBC00C3-06D2-4A71-9FCC-9A7123E4CAAB}" type="datetime1">
              <a:rPr lang="sl-SI" noProof="0" smtClean="0"/>
              <a:t>14. 03. 2020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AAEAE4A8-A6E5-453E-B946-FB774B73F48C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l-SI" dirty="0"/>
              <a:t>FINANCE, DELO IN GOSPODARSTVO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sl-SI" dirty="0"/>
              <a:t>Ob temeljnih človekovih pravicah imamo tudi ekonomske in socialne pravice – med seboj povezane.</a:t>
            </a:r>
          </a:p>
        </p:txBody>
      </p:sp>
    </p:spTree>
    <p:extLst>
      <p:ext uri="{BB962C8B-B14F-4D97-AF65-F5344CB8AC3E}">
        <p14:creationId xmlns:p14="http://schemas.microsoft.com/office/powerpoint/2010/main" val="36581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9565704" cy="1066800"/>
          </a:xfrm>
        </p:spPr>
        <p:txBody>
          <a:bodyPr/>
          <a:lstStyle/>
          <a:p>
            <a:r>
              <a:rPr lang="sl-SI" dirty="0"/>
              <a:t>GOSPODARSKA SKUPNOST DRŽAVLJANOV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GOSPODARSTVO: proizvajanje, razporejanje in potrošnjo dobrin</a:t>
            </a:r>
          </a:p>
          <a:p>
            <a:r>
              <a:rPr lang="sl-SI" sz="2400" dirty="0"/>
              <a:t>GOSPODARSKE DEJAVNOSTI: kmetijstvo, industrija, promet, trgovina, storitve (komunalne, telekomunikacijske, finančne, prevozne…)</a:t>
            </a:r>
          </a:p>
          <a:p>
            <a:r>
              <a:rPr lang="sl-SI" sz="2400" dirty="0"/>
              <a:t>NEGOSPODARSKE DEJAVNOSTI: zdravstvo, šolstvo, znanost, kultura…</a:t>
            </a:r>
          </a:p>
        </p:txBody>
      </p:sp>
    </p:spTree>
    <p:extLst>
      <p:ext uri="{BB962C8B-B14F-4D97-AF65-F5344CB8AC3E}">
        <p14:creationId xmlns:p14="http://schemas.microsoft.com/office/powerpoint/2010/main" val="198711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GOSPODARJANJE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Skupnost in tudi posamezniki pridobivajo dogodek, ga razporejajo in porabijo. Opravljajo neko delo in zanj pridobivajo dohodek. S delom ustvarjajo dobrine. Z plačilom pa kupujejo in varčujejo. Državi plačujejo davke, prispevke in trošarine. Ta denar se nakazuje v državni proračun, ki se porablja za skupne potrebe ljudi – šole, ceste, bolnišnice…</a:t>
            </a:r>
          </a:p>
        </p:txBody>
      </p:sp>
    </p:spTree>
    <p:extLst>
      <p:ext uri="{BB962C8B-B14F-4D97-AF65-F5344CB8AC3E}">
        <p14:creationId xmlns:p14="http://schemas.microsoft.com/office/powerpoint/2010/main" val="203332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Ekonomske in socialne pravice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12" y="1988840"/>
            <a:ext cx="9361040" cy="3592405"/>
          </a:xfrm>
        </p:spPr>
      </p:pic>
    </p:spTree>
    <p:extLst>
      <p:ext uri="{BB962C8B-B14F-4D97-AF65-F5344CB8AC3E}">
        <p14:creationId xmlns:p14="http://schemas.microsoft.com/office/powerpoint/2010/main" val="111744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LASTNINA IN DELO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Večina ljudi dela v podjetjih. V njih izdelujejo izdelke ali opravljajo storitve, ki jih prodajo na trgih. Lahko so zasebna ali javna (državna, občinska last).Med seboj tekmujejo za kupce. So različno velika; </a:t>
            </a:r>
            <a:r>
              <a:rPr lang="sl-SI" sz="2400" dirty="0" err="1"/>
              <a:t>mikro</a:t>
            </a:r>
            <a:r>
              <a:rPr lang="sl-SI" sz="2400" dirty="0"/>
              <a:t>, majhna in velika.</a:t>
            </a:r>
          </a:p>
          <a:p>
            <a:endParaRPr lang="sl-SI" sz="2400" dirty="0"/>
          </a:p>
          <a:p>
            <a:r>
              <a:rPr lang="sl-SI" sz="2400" dirty="0"/>
              <a:t>Cilj lastnikov je, da prodajo svoje izdelke in ustvarijo </a:t>
            </a:r>
            <a:r>
              <a:rPr lang="sl-SI" sz="2400" i="1" dirty="0"/>
              <a:t>dobiček</a:t>
            </a:r>
            <a:r>
              <a:rPr lang="sl-SI" sz="2400" dirty="0"/>
              <a:t>.</a:t>
            </a:r>
          </a:p>
          <a:p>
            <a:r>
              <a:rPr lang="sl-SI" sz="2400" dirty="0"/>
              <a:t>Tisti, ki zaposluje je delodajalec, zaposleni pa so delojemalci.</a:t>
            </a:r>
          </a:p>
        </p:txBody>
      </p:sp>
    </p:spTree>
    <p:extLst>
      <p:ext uri="{BB962C8B-B14F-4D97-AF65-F5344CB8AC3E}">
        <p14:creationId xmlns:p14="http://schemas.microsoft.com/office/powerpoint/2010/main" val="416333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dstavitev poslovne strategij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4352505_TF03460663" id="{49EB284A-9C27-4E19-8A43-715B1015D754}" vid="{983B3CA7-34DC-46AA-8F93-0261E77A1B9F}"/>
    </a:ext>
  </a:extLst>
</a:theme>
</file>

<file path=ppt/theme/theme2.xml><?xml version="1.0" encoding="utf-8"?>
<a:theme xmlns:a="http://schemas.openxmlformats.org/drawingml/2006/main" name="Officeova tema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53E1689-1E09-4ADC-A5E7-6718BF79A8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B30B94-6D3B-4C91-947C-5EB8E8EFF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FF1070-8794-47AC-90B7-1F2E078096FF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40262f94-9f35-4ac3-9a90-690165a166b7"/>
    <ds:schemaRef ds:uri="a4f35948-e619-41b3-aa29-22878b09cfd2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Predstavitev poslovne strategije</Template>
  <TotalTime>61</TotalTime>
  <Words>205</Words>
  <Application>Microsoft Office PowerPoint</Application>
  <PresentationFormat>Po meri</PresentationFormat>
  <Paragraphs>15</Paragraphs>
  <Slides>5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Palatino Linotype</vt:lpstr>
      <vt:lpstr>Predstavitev poslovne strategije</vt:lpstr>
      <vt:lpstr>FINANCE, DELO IN GOSPODARSTVO</vt:lpstr>
      <vt:lpstr>GOSPODARSKA SKUPNOST DRŽAVLJANOV</vt:lpstr>
      <vt:lpstr>GOSPODARJANJE</vt:lpstr>
      <vt:lpstr>Ekonomske in socialne pravice</vt:lpstr>
      <vt:lpstr>LASTNINA IN DELO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FINANCE, DELO IN GOSPODARSTVO</dc:title>
  <dc:creator>andrej golob</dc:creator>
  <cp:lastModifiedBy>andrej golob</cp:lastModifiedBy>
  <cp:revision>10</cp:revision>
  <dcterms:created xsi:type="dcterms:W3CDTF">2019-01-14T08:17:18Z</dcterms:created>
  <dcterms:modified xsi:type="dcterms:W3CDTF">2020-03-14T19:41:37Z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74069400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