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60" r:id="rId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FF42C6-DB3D-48FF-AF94-7D6C52285CBD}" type="datetimeFigureOut">
              <a:rPr lang="sl-SI" smtClean="0"/>
              <a:t>15. 03. 2020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D9EF4-2DFA-4CA0-9E3D-E10C9E117F0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3144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A8FD6-C328-47DC-82BE-A9E38165A280}" type="datetime1">
              <a:rPr lang="sl-SI" smtClean="0"/>
              <a:t>15. 03. 2020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M. Pozvek, prof. RP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B6053-BB68-44A9-879D-5BDF2D86C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7558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7C994-0E48-4D8F-A032-C6D246BFA13C}" type="datetime1">
              <a:rPr lang="sl-SI" smtClean="0"/>
              <a:t>15. 03. 2020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M. Pozvek, prof. RP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B6053-BB68-44A9-879D-5BDF2D86C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80338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591B-350C-4757-853B-0191DB4D1941}" type="datetime1">
              <a:rPr lang="sl-SI" smtClean="0"/>
              <a:t>15. 03. 2020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M. Pozvek, prof. RP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B6053-BB68-44A9-879D-5BDF2D86C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51558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3A37E-B42F-4149-8006-FC038DBADF58}" type="datetime1">
              <a:rPr lang="sl-SI" smtClean="0"/>
              <a:t>15. 03. 2020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M. Pozvek, prof. RP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B6053-BB68-44A9-879D-5BDF2D86C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7286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D99BC-EDCD-43BF-B91E-8B84D39664C8}" type="datetime1">
              <a:rPr lang="sl-SI" smtClean="0"/>
              <a:t>15. 03. 2020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M. Pozvek, prof. RP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B6053-BB68-44A9-879D-5BDF2D86C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20756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B3B9-2245-40B3-A6EA-6D65E878D374}" type="datetime1">
              <a:rPr lang="sl-SI" smtClean="0"/>
              <a:t>15. 03. 2020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M. Pozvek, prof. RP</a:t>
            </a: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B6053-BB68-44A9-879D-5BDF2D86C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8889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67065-574C-4DA7-9F63-A3C3A9024D61}" type="datetime1">
              <a:rPr lang="sl-SI" smtClean="0"/>
              <a:t>15. 03. 2020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M. Pozvek, prof. RP</a:t>
            </a:r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B6053-BB68-44A9-879D-5BDF2D86C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6048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02904-15A7-48E1-84A0-DE96A824120C}" type="datetime1">
              <a:rPr lang="sl-SI" smtClean="0"/>
              <a:t>15. 03. 2020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M. Pozvek, prof. RP</a:t>
            </a: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B6053-BB68-44A9-879D-5BDF2D86C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40749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EB141-0A93-49B2-A72F-C01E936D5924}" type="datetime1">
              <a:rPr lang="sl-SI" smtClean="0"/>
              <a:t>15. 03. 2020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M. Pozvek, prof. RP</a:t>
            </a:r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B6053-BB68-44A9-879D-5BDF2D86C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577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7B753-9C2D-435F-B63D-11894A4AEADD}" type="datetime1">
              <a:rPr lang="sl-SI" smtClean="0"/>
              <a:t>15. 03. 2020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M. Pozvek, prof. RP</a:t>
            </a: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B6053-BB68-44A9-879D-5BDF2D86C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587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82064E-17C2-49C1-A3D3-5B85B5B709A4}" type="datetime1">
              <a:rPr lang="sl-SI" smtClean="0"/>
              <a:t>15. 03. 2020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M. Pozvek, prof. RP</a:t>
            </a: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B6053-BB68-44A9-879D-5BDF2D86C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88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3000">
              <a:schemeClr val="bg2">
                <a:lumMod val="50000"/>
              </a:schemeClr>
            </a:gs>
            <a:gs pos="86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87D9B-EB9C-471B-BCB5-402ED1D9B8A1}" type="datetime1">
              <a:rPr lang="sl-SI" smtClean="0"/>
              <a:t>15. 03. 2020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l-SI" smtClean="0"/>
              <a:t>M. Pozvek, prof. RP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B6053-BB68-44A9-879D-5BDF2D86CA2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3669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si/url?sa=t&amp;rct=j&amp;q=melita%20osojnik:%20mali%20potepuh&amp;source=web&amp;cd=1&amp;cad=rja&amp;sqi=2&amp;ved=0CCgQtwIwAA&amp;url=http://www.youtube.com/watch?v=kgUHO3uAG44&amp;ei=CnlvUdixLIKmtAaaoYDwAg&amp;usg=AFQjCNH45CbYJvV2VAsJxU1cZou46kin1g&amp;bvm=bv.45368065,d.Ym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otnik 3"/>
          <p:cNvSpPr/>
          <p:nvPr/>
        </p:nvSpPr>
        <p:spPr>
          <a:xfrm>
            <a:off x="0" y="3429000"/>
            <a:ext cx="5832648" cy="233910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l-SI" sz="6600" b="1" dirty="0" smtClean="0">
                <a:ln w="28575">
                  <a:solidFill>
                    <a:schemeClr val="tx1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W. A. Mozart: </a:t>
            </a:r>
          </a:p>
          <a:p>
            <a:pPr algn="ctr"/>
            <a:r>
              <a:rPr lang="sl-SI" sz="8000" b="1" dirty="0" smtClean="0">
                <a:ln w="28575">
                  <a:solidFill>
                    <a:schemeClr val="tx1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ambria" pitchFamily="18" charset="0"/>
              </a:rPr>
              <a:t>POTEPUH</a:t>
            </a:r>
            <a:endParaRPr lang="sl-SI" sz="8000" b="1" dirty="0">
              <a:ln w="28575">
                <a:solidFill>
                  <a:schemeClr val="tx1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414BA-191D-4631-ADC0-E36A28EE8F28}" type="datetime1">
              <a:rPr lang="sl-SI" smtClean="0"/>
              <a:t>15. 03. 2020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M. Pozvek, prof. RP</a:t>
            </a: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B6053-BB68-44A9-879D-5BDF2D86CA21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584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vsebine 4"/>
          <p:cNvSpPr>
            <a:spLocks noGrp="1"/>
          </p:cNvSpPr>
          <p:nvPr>
            <p:ph sz="half" idx="1"/>
          </p:nvPr>
        </p:nvSpPr>
        <p:spPr>
          <a:xfrm>
            <a:off x="251520" y="260648"/>
            <a:ext cx="5400600" cy="626469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l-SI" dirty="0"/>
              <a:t>Prebudil se je rano sosedov bosopet,</a:t>
            </a:r>
          </a:p>
          <a:p>
            <a:pPr marL="0" indent="0">
              <a:buNone/>
            </a:pPr>
            <a:r>
              <a:rPr lang="sl-SI" b="1" dirty="0"/>
              <a:t>poljubil je še mamo </a:t>
            </a:r>
            <a:endParaRPr lang="sl-SI" dirty="0"/>
          </a:p>
          <a:p>
            <a:pPr marL="0" indent="0">
              <a:buNone/>
            </a:pPr>
            <a:r>
              <a:rPr lang="sl-SI" b="1" dirty="0"/>
              <a:t>in mahnil jo je v svet.</a:t>
            </a:r>
            <a:endParaRPr lang="sl-SI" dirty="0"/>
          </a:p>
          <a:p>
            <a:pPr marL="0" indent="0">
              <a:buNone/>
            </a:pPr>
            <a:r>
              <a:rPr lang="sl-SI" dirty="0"/>
              <a:t> </a:t>
            </a:r>
          </a:p>
          <a:p>
            <a:pPr marL="0" indent="0">
              <a:buNone/>
            </a:pPr>
            <a:r>
              <a:rPr lang="sl-SI" dirty="0"/>
              <a:t>Cvetlice je nabiral, sinice je plašil,</a:t>
            </a:r>
          </a:p>
          <a:p>
            <a:pPr marL="0" indent="0">
              <a:buNone/>
            </a:pPr>
            <a:r>
              <a:rPr lang="sl-SI" b="1" dirty="0"/>
              <a:t>maline je obiral,</a:t>
            </a:r>
            <a:endParaRPr lang="sl-SI" dirty="0"/>
          </a:p>
          <a:p>
            <a:pPr marL="0" indent="0">
              <a:buNone/>
            </a:pPr>
            <a:r>
              <a:rPr lang="sl-SI" b="1" dirty="0"/>
              <a:t>za zajci se podil.</a:t>
            </a:r>
            <a:endParaRPr lang="sl-SI" dirty="0"/>
          </a:p>
          <a:p>
            <a:pPr marL="0" indent="0">
              <a:buNone/>
            </a:pPr>
            <a:r>
              <a:rPr lang="sl-SI" dirty="0"/>
              <a:t> </a:t>
            </a:r>
          </a:p>
          <a:p>
            <a:pPr marL="0" indent="0">
              <a:buNone/>
            </a:pPr>
            <a:r>
              <a:rPr lang="sl-SI" dirty="0"/>
              <a:t>A, glej, že v isti noči pritekel je nazaj,</a:t>
            </a:r>
          </a:p>
          <a:p>
            <a:pPr marL="0" indent="0">
              <a:buNone/>
            </a:pPr>
            <a:r>
              <a:rPr lang="sl-SI" b="1" dirty="0"/>
              <a:t>tja v mamino naročje,</a:t>
            </a:r>
            <a:endParaRPr lang="sl-SI" dirty="0"/>
          </a:p>
          <a:p>
            <a:pPr marL="0" indent="0">
              <a:buNone/>
            </a:pPr>
            <a:r>
              <a:rPr lang="sl-SI" b="1" dirty="0"/>
              <a:t>prestrašen, da je kaj.</a:t>
            </a:r>
            <a:endParaRPr lang="sl-SI" dirty="0"/>
          </a:p>
          <a:p>
            <a:pPr marL="0" indent="0">
              <a:buNone/>
            </a:pPr>
            <a:r>
              <a:rPr lang="sl-SI" dirty="0"/>
              <a:t> </a:t>
            </a:r>
          </a:p>
          <a:p>
            <a:pPr marL="0" indent="0">
              <a:buNone/>
            </a:pPr>
            <a:r>
              <a:rPr lang="sl-SI" dirty="0"/>
              <a:t>Tako je rekel sosed, da v svet bo že </a:t>
            </a:r>
            <a:r>
              <a:rPr lang="sl-SI" dirty="0" smtClean="0"/>
              <a:t>še šel</a:t>
            </a:r>
            <a:r>
              <a:rPr lang="sl-SI" dirty="0"/>
              <a:t>,</a:t>
            </a:r>
          </a:p>
          <a:p>
            <a:pPr marL="0" indent="0">
              <a:buNone/>
            </a:pPr>
            <a:r>
              <a:rPr lang="sl-SI" b="1" dirty="0"/>
              <a:t>a mamico, da svojo,</a:t>
            </a:r>
            <a:endParaRPr lang="sl-SI" dirty="0"/>
          </a:p>
          <a:p>
            <a:pPr marL="0" indent="0">
              <a:buNone/>
            </a:pPr>
            <a:r>
              <a:rPr lang="sl-SI" b="1" dirty="0"/>
              <a:t>bo vedno s sabo vzel.</a:t>
            </a:r>
            <a:endParaRPr lang="sl-SI" dirty="0"/>
          </a:p>
          <a:p>
            <a:pPr marL="0" indent="0">
              <a:buNone/>
            </a:pPr>
            <a:r>
              <a:rPr lang="sl-SI" dirty="0" smtClean="0"/>
              <a:t> </a:t>
            </a:r>
            <a:endParaRPr lang="sl-SI" dirty="0"/>
          </a:p>
        </p:txBody>
      </p:sp>
      <p:pic>
        <p:nvPicPr>
          <p:cNvPr id="7" name="Ograda vsebine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204864"/>
            <a:ext cx="3412530" cy="2388771"/>
          </a:xfrm>
        </p:spPr>
      </p:pic>
      <p:pic>
        <p:nvPicPr>
          <p:cNvPr id="10" name="Slika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1844824"/>
            <a:ext cx="1922614" cy="3240360"/>
          </a:xfrm>
          <a:prstGeom prst="rect">
            <a:avLst/>
          </a:prstGeom>
        </p:spPr>
      </p:pic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1CEB2-8465-4A5C-9753-77726DF21B73}" type="datetime1">
              <a:rPr lang="sl-SI" smtClean="0"/>
              <a:t>15. 03. 2020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M. Pozvek, prof. RP</a:t>
            </a:r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B6053-BB68-44A9-879D-5BDF2D86CA21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94020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>
          <a:xfrm>
            <a:off x="539552" y="980728"/>
            <a:ext cx="8229600" cy="432048"/>
          </a:xfrm>
        </p:spPr>
        <p:txBody>
          <a:bodyPr>
            <a:normAutofit fontScale="90000"/>
          </a:bodyPr>
          <a:lstStyle/>
          <a:p>
            <a:pPr algn="l"/>
            <a:r>
              <a:rPr lang="sl-SI" sz="2800" dirty="0" smtClean="0">
                <a:solidFill>
                  <a:schemeClr val="bg1"/>
                </a:solidFill>
                <a:latin typeface="Cambria" pitchFamily="18" charset="0"/>
              </a:rPr>
              <a:t>Viri:</a:t>
            </a:r>
            <a:endParaRPr lang="sl-SI" sz="2800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6" name="Ograda vsebine 5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40768"/>
          </a:xfrm>
          <a:solidFill>
            <a:schemeClr val="bg2">
              <a:lumMod val="50000"/>
            </a:schemeClr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sl-SI" sz="2400" dirty="0" smtClean="0">
                <a:solidFill>
                  <a:schemeClr val="bg1"/>
                </a:solidFill>
                <a:latin typeface="Cambria" pitchFamily="18" charset="0"/>
              </a:rPr>
              <a:t>Prosto dostopni internetni slikovni material</a:t>
            </a:r>
          </a:p>
          <a:p>
            <a:r>
              <a:rPr lang="sl-SI" sz="2400" dirty="0" smtClean="0">
                <a:solidFill>
                  <a:schemeClr val="bg1"/>
                </a:solidFill>
                <a:latin typeface="Cambria" pitchFamily="18" charset="0"/>
              </a:rPr>
              <a:t>Melita Osojnik: </a:t>
            </a:r>
            <a:r>
              <a:rPr lang="sl-SI" sz="2400" dirty="0" smtClean="0">
                <a:solidFill>
                  <a:schemeClr val="bg1"/>
                </a:solidFill>
                <a:latin typeface="Cambria" pitchFamily="18" charset="0"/>
                <a:hlinkClick r:id="rId2"/>
              </a:rPr>
              <a:t>Mali potepuh</a:t>
            </a:r>
            <a:endParaRPr lang="sl-SI" sz="2400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EB9B0-1810-44DA-9423-1E272C62339C}" type="datetime1">
              <a:rPr lang="sl-SI" smtClean="0"/>
              <a:t>15. 03. 2020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M. Pozvek, prof. RP</a:t>
            </a:r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B6053-BB68-44A9-879D-5BDF2D86CA21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3212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64</Words>
  <Application>Microsoft Office PowerPoint</Application>
  <PresentationFormat>On-screen Show (4:3)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</vt:lpstr>
      <vt:lpstr>Officeova tema</vt:lpstr>
      <vt:lpstr>PowerPoint Presentation</vt:lpstr>
      <vt:lpstr>PowerPoint Presentation</vt:lpstr>
      <vt:lpstr>Viri:</vt:lpstr>
    </vt:vector>
  </TitlesOfParts>
  <Company>OŠ Koseze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Mojca</dc:creator>
  <cp:lastModifiedBy>Windows User</cp:lastModifiedBy>
  <cp:revision>9</cp:revision>
  <dcterms:created xsi:type="dcterms:W3CDTF">2013-04-17T16:11:57Z</dcterms:created>
  <dcterms:modified xsi:type="dcterms:W3CDTF">2020-03-15T09:26:05Z</dcterms:modified>
</cp:coreProperties>
</file>