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344810-16BD-40E6-97BE-1720CDA4BE2B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1A78AA-8EF5-45CA-ABA0-1A1FAE37D81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RAZSVETLJENSTVO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8. </a:t>
            </a:r>
            <a:r>
              <a:rPr lang="sl-SI" dirty="0" smtClean="0"/>
              <a:t>razred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712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ŽIVLJENJE V 18. STOLETJU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2204864"/>
            <a:ext cx="6400800" cy="3960440"/>
          </a:xfrm>
        </p:spPr>
        <p:txBody>
          <a:bodyPr>
            <a:normAutofit/>
          </a:bodyPr>
          <a:lstStyle/>
          <a:p>
            <a:r>
              <a:rPr lang="sl-SI" dirty="0" smtClean="0"/>
              <a:t>V 18. stoletju je bilo veliko Evropejcev nepismenih; znanje ni bilo posebej cenjeno.</a:t>
            </a:r>
          </a:p>
          <a:p>
            <a:r>
              <a:rPr lang="sl-SI" dirty="0" smtClean="0"/>
              <a:t>Od prebivalstva se je pričakovalo, da delajo to kar znajo.</a:t>
            </a:r>
          </a:p>
          <a:p>
            <a:r>
              <a:rPr lang="sl-SI" dirty="0" smtClean="0"/>
              <a:t>Ljudje so bili prepričani, da Boga življenja in vesolja človek nikdar ne bo sposoben razumeti, zato naj to niti ne poskuša.</a:t>
            </a:r>
          </a:p>
          <a:p>
            <a:r>
              <a:rPr lang="sl-SI" dirty="0" smtClean="0"/>
              <a:t>Po geografskih odkritjih spoznajo, da Zemlja ni središče vesolja in da je svet precej drugače.</a:t>
            </a:r>
          </a:p>
          <a:p>
            <a:endParaRPr lang="sl-SI" dirty="0"/>
          </a:p>
        </p:txBody>
      </p:sp>
      <p:sp>
        <p:nvSpPr>
          <p:cNvPr id="4" name="AutoShape 2" descr="Rezultat iskanja slik za planet zemlja star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79582"/>
            <a:ext cx="1929201" cy="15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Rezultat iskanja slik za history far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864971"/>
            <a:ext cx="2566780" cy="19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ZAČETKI RAZSVETLJENSTVA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2060848"/>
            <a:ext cx="7560840" cy="3888432"/>
          </a:xfrm>
        </p:spPr>
        <p:txBody>
          <a:bodyPr>
            <a:normAutofit fontScale="47500" lnSpcReduction="20000"/>
          </a:bodyPr>
          <a:lstStyle/>
          <a:p>
            <a:r>
              <a:rPr lang="sl-SI" sz="4000" dirty="0" smtClean="0"/>
              <a:t>Konec 17., začetek 18. stoletja se v Evropi pojavi nova miselnost – razsvetljenstvo.</a:t>
            </a:r>
          </a:p>
          <a:p>
            <a:r>
              <a:rPr lang="sl-SI" sz="4000" dirty="0" smtClean="0"/>
              <a:t>Beseda pomeni prispodobo za „luč razuma“, ki človeku omogoča, da spoznava in si razlaga svet okoli sebe.</a:t>
            </a:r>
          </a:p>
          <a:p>
            <a:r>
              <a:rPr lang="sl-SI" sz="4000" dirty="0" smtClean="0"/>
              <a:t>Filozofija, zgodovinopisje, umetnost in književnost.</a:t>
            </a:r>
          </a:p>
          <a:p>
            <a:r>
              <a:rPr lang="sl-SI" sz="4000" dirty="0" smtClean="0"/>
              <a:t>Vsak človek je dober.</a:t>
            </a:r>
          </a:p>
          <a:p>
            <a:r>
              <a:rPr lang="sl-SI" sz="4000" dirty="0" smtClean="0"/>
              <a:t>Vsi ljudje se rodimo enaki.</a:t>
            </a:r>
          </a:p>
          <a:p>
            <a:r>
              <a:rPr lang="sl-SI" sz="4000" dirty="0" smtClean="0"/>
              <a:t>Ljudstvo ima pravico menjave vladarja, če ta ne vlada dobro.</a:t>
            </a:r>
          </a:p>
          <a:p>
            <a:r>
              <a:rPr lang="sl-SI" sz="4000" dirty="0" smtClean="0"/>
              <a:t>Bili so proti smrtni kazni.</a:t>
            </a:r>
          </a:p>
          <a:p>
            <a:pPr indent="0">
              <a:buNone/>
            </a:pPr>
            <a:endParaRPr lang="sl-SI" dirty="0"/>
          </a:p>
        </p:txBody>
      </p:sp>
      <p:pic>
        <p:nvPicPr>
          <p:cNvPr id="1026" name="Picture 2" descr="https://upload.wikimedia.org/wikipedia/commons/thumb/8/84/Voltaire3.jpg/160px-Voltai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0" y="3932713"/>
            <a:ext cx="2244080" cy="2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108745"/>
            <a:ext cx="6400800" cy="685800"/>
          </a:xfrm>
        </p:spPr>
        <p:txBody>
          <a:bodyPr/>
          <a:lstStyle/>
          <a:p>
            <a:r>
              <a:rPr lang="sl-SI" dirty="0" smtClean="0"/>
              <a:t>RAZSVETLJENCI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742429" y="2052555"/>
            <a:ext cx="6624736" cy="388843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CARL LINNE – sistematično razporedi živa bitja v razrede, rede, rodove in vrste.</a:t>
            </a:r>
          </a:p>
          <a:p>
            <a:r>
              <a:rPr lang="sl-SI" dirty="0" smtClean="0"/>
              <a:t>JOHN LOCKE – filozof; vsak človek ima pravico do življenja, sreče, svobode ter lastnine.</a:t>
            </a:r>
          </a:p>
          <a:p>
            <a:endParaRPr lang="sl-SI" dirty="0"/>
          </a:p>
          <a:p>
            <a:r>
              <a:rPr lang="sl-SI" dirty="0" smtClean="0"/>
              <a:t>ISAAC NEWTON – fizik in matematik.</a:t>
            </a:r>
          </a:p>
          <a:p>
            <a:endParaRPr lang="sl-SI" dirty="0" smtClean="0"/>
          </a:p>
          <a:p>
            <a:r>
              <a:rPr lang="sl-SI" dirty="0" smtClean="0"/>
              <a:t>BENJAMIN FRANKLIN in THOMAS JEFFERSON – v ZDA vodita ameriško vojno za neodvisnost.</a:t>
            </a: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457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Rezultat iskanja slik za john loc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65" y="2680370"/>
            <a:ext cx="1619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90" y="3438484"/>
            <a:ext cx="1285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65" y="508635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35841"/>
            <a:ext cx="1152127" cy="14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RAZSVETLJENCI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JEAN-JACQUES ROUSSEAU – „Človek je po naravi dober, pokvarila ga je družba.“ Napiše Emil ali o vzgoji.</a:t>
            </a:r>
          </a:p>
          <a:p>
            <a:r>
              <a:rPr lang="sl-SI" dirty="0" smtClean="0"/>
              <a:t>MONTESQUIEU – zagovarjal je dejstvo, da nobena družben skupina ni pomembnejša od druge.</a:t>
            </a:r>
          </a:p>
          <a:p>
            <a:r>
              <a:rPr lang="sl-SI" dirty="0" smtClean="0"/>
              <a:t>VOLTAIRE – filozof, pesnik in pisatelj. Zgodovina zanj ni bila kronologija vladarske hiše, ampak splet gospodarskega, družbenega, znanstvenega, političnega in kulturnega razvoja. </a:t>
            </a:r>
          </a:p>
          <a:p>
            <a:endParaRPr lang="sl-SI" dirty="0"/>
          </a:p>
        </p:txBody>
      </p:sp>
      <p:sp>
        <p:nvSpPr>
          <p:cNvPr id="4" name="AutoShape 2" descr="Rezultat iskanja slik za jean jacques rousse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51" y="32167"/>
            <a:ext cx="1770881" cy="24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91" y="2670282"/>
            <a:ext cx="1387599" cy="20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58301"/>
            <a:ext cx="1610866" cy="194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RAZSVETLJENCI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2276872"/>
            <a:ext cx="6400800" cy="3048001"/>
          </a:xfrm>
        </p:spPr>
        <p:txBody>
          <a:bodyPr/>
          <a:lstStyle/>
          <a:p>
            <a:r>
              <a:rPr lang="sl-SI" dirty="0" smtClean="0"/>
              <a:t>DENIS DIDEROT in d´ALEMBERT – izdata Enciklopedijo. Izhajala je med leti 1751 in 1772 in je obsegala 35 knjig.</a:t>
            </a:r>
          </a:p>
          <a:p>
            <a:r>
              <a:rPr lang="sl-SI" dirty="0" smtClean="0"/>
              <a:t>JONAHTAN SWIFT – roman Guliverjeva popotovanja.</a:t>
            </a:r>
          </a:p>
          <a:p>
            <a:endParaRPr lang="sl-SI" dirty="0"/>
          </a:p>
          <a:p>
            <a:pPr indent="0">
              <a:buNone/>
            </a:pPr>
            <a:endParaRPr lang="sl-SI" dirty="0" smtClean="0"/>
          </a:p>
          <a:p>
            <a:r>
              <a:rPr lang="sl-SI" dirty="0" smtClean="0"/>
              <a:t>DANIEL DEFOE – roman Robinson </a:t>
            </a:r>
            <a:r>
              <a:rPr lang="sl-SI" dirty="0" err="1" smtClean="0"/>
              <a:t>Crusoe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62" y="548679"/>
            <a:ext cx="1801738" cy="27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1" y="33909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86" y="4991100"/>
            <a:ext cx="3333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9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Izkustveno učenje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Razdelil vas bom v  6 skupin. </a:t>
            </a:r>
          </a:p>
          <a:p>
            <a:r>
              <a:rPr lang="sl-SI" dirty="0" smtClean="0"/>
              <a:t>Razdelili se bomo po principu „prvi – drugi – tretji“.</a:t>
            </a:r>
          </a:p>
          <a:p>
            <a:r>
              <a:rPr lang="sl-SI" dirty="0" smtClean="0"/>
              <a:t>„Zamislite si, da ste novinarji v 18. stoletju v obdobju razsvetljenstva in pišete novice za jutrišnjo izdajo časopisa. Vsaka skupina ima udarno in vročo novico, ki bo pristala na jutrišnji naslovnici časopisa.“</a:t>
            </a:r>
          </a:p>
          <a:p>
            <a:r>
              <a:rPr lang="sl-SI" dirty="0" smtClean="0"/>
              <a:t>Vaša naloga bo napisati naslov članka ter uvodnik v članek 3 – 4 povedi na temo o kateri boste pisali.</a:t>
            </a:r>
          </a:p>
          <a:p>
            <a:r>
              <a:rPr lang="sl-SI" dirty="0" smtClean="0"/>
              <a:t>Časa imate 10 minut, nato bodo sledile predstavitve.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93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640</TotalTime>
  <Words>402</Words>
  <Application>Microsoft Office PowerPoint</Application>
  <PresentationFormat>Diaprojekcija na zaslonu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Visoka moda</vt:lpstr>
      <vt:lpstr>RAZSVETLJENSTVO</vt:lpstr>
      <vt:lpstr>ŽIVLJENJE V 18. STOLETJU</vt:lpstr>
      <vt:lpstr>ZAČETKI RAZSVETLJENSTVA</vt:lpstr>
      <vt:lpstr>RAZSVETLJENCI</vt:lpstr>
      <vt:lpstr>RAZSVETLJENCI</vt:lpstr>
      <vt:lpstr>RAZSVETLJENCI</vt:lpstr>
      <vt:lpstr>Izkustveno učenje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RAZSVETLJENSTVO</dc:title>
  <dc:creator>Domen</dc:creator>
  <cp:lastModifiedBy>Blanka Čad</cp:lastModifiedBy>
  <cp:revision>11</cp:revision>
  <dcterms:created xsi:type="dcterms:W3CDTF">2017-03-21T18:26:05Z</dcterms:created>
  <dcterms:modified xsi:type="dcterms:W3CDTF">2020-03-15T16:49:32Z</dcterms:modified>
</cp:coreProperties>
</file>