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61" r:id="rId5"/>
    <p:sldId id="267" r:id="rId6"/>
    <p:sldId id="268" r:id="rId7"/>
    <p:sldId id="258" r:id="rId8"/>
    <p:sldId id="260" r:id="rId9"/>
    <p:sldId id="262" r:id="rId10"/>
    <p:sldId id="263" r:id="rId11"/>
    <p:sldId id="264" r:id="rId12"/>
    <p:sldId id="265" r:id="rId13"/>
    <p:sldId id="259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microsoft.com/office/2007/relationships/hdphoto" Target="../media/hdphoto2.wdp"/><Relationship Id="rId2" Type="http://schemas.openxmlformats.org/officeDocument/2006/relationships/audio" Target="../media/media5.m4a"/><Relationship Id="rId16" Type="http://schemas.openxmlformats.org/officeDocument/2006/relationships/image" Target="../media/image16.png"/><Relationship Id="rId20" Type="http://schemas.openxmlformats.org/officeDocument/2006/relationships/image" Target="../media/image19.jpeg"/><Relationship Id="rId1" Type="http://schemas.microsoft.com/office/2007/relationships/media" Target="../media/media5.m4a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microsoft.com/office/2007/relationships/hdphoto" Target="../media/hdphoto2.wdp"/><Relationship Id="rId2" Type="http://schemas.openxmlformats.org/officeDocument/2006/relationships/audio" Target="../media/media1.m4a"/><Relationship Id="rId16" Type="http://schemas.openxmlformats.org/officeDocument/2006/relationships/image" Target="../media/image16.png"/><Relationship Id="rId20" Type="http://schemas.openxmlformats.org/officeDocument/2006/relationships/image" Target="../media/image19.jpeg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image" Target="../media/image2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11" Type="http://schemas.openxmlformats.org/officeDocument/2006/relationships/image" Target="../media/image19.jpeg"/><Relationship Id="rId5" Type="http://schemas.openxmlformats.org/officeDocument/2006/relationships/image" Target="../media/image5.jpeg"/><Relationship Id="rId10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microsoft.com/office/2007/relationships/hdphoto" Target="../media/hdphoto2.wdp"/><Relationship Id="rId2" Type="http://schemas.openxmlformats.org/officeDocument/2006/relationships/audio" Target="../media/media2.m4a"/><Relationship Id="rId16" Type="http://schemas.openxmlformats.org/officeDocument/2006/relationships/image" Target="../media/image16.png"/><Relationship Id="rId20" Type="http://schemas.openxmlformats.org/officeDocument/2006/relationships/image" Target="../media/image19.jpeg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jpeg"/><Relationship Id="rId5" Type="http://schemas.openxmlformats.org/officeDocument/2006/relationships/image" Target="../media/image20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microsoft.com/office/2007/relationships/hdphoto" Target="../media/hdphoto2.wdp"/><Relationship Id="rId2" Type="http://schemas.openxmlformats.org/officeDocument/2006/relationships/audio" Target="../media/media3.m4a"/><Relationship Id="rId16" Type="http://schemas.openxmlformats.org/officeDocument/2006/relationships/image" Target="../media/image16.png"/><Relationship Id="rId20" Type="http://schemas.openxmlformats.org/officeDocument/2006/relationships/image" Target="../media/image19.jpeg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23.png"/><Relationship Id="rId4" Type="http://schemas.openxmlformats.org/officeDocument/2006/relationships/image" Target="../media/image13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microsoft.com/office/2007/relationships/hdphoto" Target="../media/hdphoto2.wdp"/><Relationship Id="rId2" Type="http://schemas.openxmlformats.org/officeDocument/2006/relationships/audio" Target="../media/media4.m4a"/><Relationship Id="rId16" Type="http://schemas.openxmlformats.org/officeDocument/2006/relationships/image" Target="../media/image16.png"/><Relationship Id="rId20" Type="http://schemas.openxmlformats.org/officeDocument/2006/relationships/image" Target="../media/image19.jpeg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HANSEL AND GRETEL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417780" y="3370700"/>
            <a:ext cx="8637072" cy="2298096"/>
          </a:xfrm>
        </p:spPr>
        <p:txBody>
          <a:bodyPr>
            <a:normAutofit/>
          </a:bodyPr>
          <a:lstStyle/>
          <a:p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l-SI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 rdečo barvico prepiši naslov zgodbe  v svoj zvezek za angleščino.</a:t>
            </a:r>
            <a:endParaRPr lang="sl-SI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90" r="16417" b="17051"/>
          <a:stretch/>
        </p:blipFill>
        <p:spPr>
          <a:xfrm>
            <a:off x="5614876" y="4519748"/>
            <a:ext cx="2242878" cy="15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0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FIRE</a:t>
            </a:r>
            <a:endParaRPr lang="sl-SI" dirty="0"/>
          </a:p>
        </p:txBody>
      </p:sp>
      <p:sp>
        <p:nvSpPr>
          <p:cNvPr id="21" name="Označba mesta vsebine 20"/>
          <p:cNvSpPr>
            <a:spLocks noGrp="1"/>
          </p:cNvSpPr>
          <p:nvPr>
            <p:ph idx="1"/>
          </p:nvPr>
        </p:nvSpPr>
        <p:spPr>
          <a:xfrm>
            <a:off x="1513553" y="2006842"/>
            <a:ext cx="9603275" cy="3450613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34" name="Slika 33" descr="C:\Users\Kaja\Desktop\hansel and gretel\20200315_183756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9"/>
          <a:stretch/>
        </p:blipFill>
        <p:spPr bwMode="auto">
          <a:xfrm>
            <a:off x="7563394" y="3204605"/>
            <a:ext cx="3113876" cy="16809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Slika 34" descr="C:\Users\Kaja\Desktop\hansel and gretel\20200315_183808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32"/>
          <a:stretch/>
        </p:blipFill>
        <p:spPr bwMode="auto">
          <a:xfrm>
            <a:off x="280320" y="4127864"/>
            <a:ext cx="2880891" cy="1770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F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320" y="6248400"/>
            <a:ext cx="609600" cy="609600"/>
          </a:xfrm>
          <a:prstGeom prst="rect">
            <a:avLst/>
          </a:prstGeom>
        </p:spPr>
      </p:pic>
      <p:pic>
        <p:nvPicPr>
          <p:cNvPr id="27" name="Slika 26" descr="Rezultat iskanja slik za fire clipart black and white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242" y="502158"/>
            <a:ext cx="1595755" cy="1064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0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21" name="Označba mesta vsebine 20"/>
          <p:cNvSpPr>
            <a:spLocks noGrp="1"/>
          </p:cNvSpPr>
          <p:nvPr>
            <p:ph idx="1"/>
          </p:nvPr>
        </p:nvSpPr>
        <p:spPr>
          <a:xfrm>
            <a:off x="1513553" y="2006842"/>
            <a:ext cx="9603275" cy="3450613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22" name="Slika 21" descr="C:\Users\Kaja\Desktop\hansel and gretel\20200315_18350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1" y="145706"/>
            <a:ext cx="2342515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lika 22" descr="C:\Users\Kaja\Desktop\hansel and gretel\20200315_1835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45706"/>
            <a:ext cx="2534602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lika 23" descr="C:\Users\Kaja\Desktop\hansel and gretel\20200315_18354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160311"/>
            <a:ext cx="2316480" cy="130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lika 24" descr="C:\Users\Kaja\Desktop\hansel and gretel\20200315_18355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10" y="129158"/>
            <a:ext cx="2499360" cy="140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lika 25" descr="C:\Users\Kaja\Desktop\hansel and gretel\20200315_18360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1" y="1625309"/>
            <a:ext cx="2371725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lika 27" descr="C:\Users\Kaja\Desktop\hansel and gretel\20200315_183616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25309"/>
            <a:ext cx="2534602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lika 28" descr="C:\Users\Kaja\Desktop\hansel and gretel\20200315_183629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1616419"/>
            <a:ext cx="2316480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lika 29" descr="C:\Users\Kaja\Desktop\hansel and gretel\20200315_183649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69"/>
          <a:stretch/>
        </p:blipFill>
        <p:spPr bwMode="auto">
          <a:xfrm>
            <a:off x="8177910" y="1616419"/>
            <a:ext cx="2499360" cy="1343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Slika 30" descr="C:\Users\Kaja\Desktop\hansel and gretel\20200315_183701.jp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6"/>
          <a:stretch/>
        </p:blipFill>
        <p:spPr bwMode="auto">
          <a:xfrm>
            <a:off x="280320" y="3204606"/>
            <a:ext cx="2342515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Slika 31" descr="C:\Users\Kaja\Desktop\hansel and gretel\20200315_183737.jp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7"/>
          <a:stretch/>
        </p:blipFill>
        <p:spPr bwMode="auto">
          <a:xfrm>
            <a:off x="2857500" y="3204606"/>
            <a:ext cx="2534602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Slika 32" descr="C:\Users\Kaja\Desktop\hansel and gretel\20200315_183747.jpg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5"/>
          <a:stretch/>
        </p:blipFill>
        <p:spPr bwMode="auto">
          <a:xfrm>
            <a:off x="5626766" y="3204607"/>
            <a:ext cx="2316480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Slika 33" descr="C:\Users\Kaja\Desktop\hansel and gretel\20200315_183756.jpg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9"/>
          <a:stretch/>
        </p:blipFill>
        <p:spPr bwMode="auto">
          <a:xfrm>
            <a:off x="8177910" y="3204606"/>
            <a:ext cx="2499360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Slika 34" descr="C:\Users\Kaja\Desktop\hansel and gretel\20200315_183808.jpg"/>
          <p:cNvPicPr/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32"/>
          <a:stretch/>
        </p:blipFill>
        <p:spPr bwMode="auto">
          <a:xfrm>
            <a:off x="280320" y="4592132"/>
            <a:ext cx="2342515" cy="1305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Slika 35" descr="C:\Users\Kaja\Desktop\hansel and gretel\20200315_183849.jpg"/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4"/>
          <a:stretch/>
        </p:blipFill>
        <p:spPr bwMode="auto">
          <a:xfrm>
            <a:off x="2857500" y="4592131"/>
            <a:ext cx="2534602" cy="1305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Slika 36" descr="C:\Users\Kaja\Desktop\hansel and gretel\20200315_183901.jpg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4569275"/>
            <a:ext cx="2316480" cy="132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lika 37" descr="C:\Users\Kaja\Desktop\hansel and gretel\20200315_183911.jpg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627" y="4596337"/>
            <a:ext cx="2395643" cy="130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 CA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0743" y="6153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 CAGE</a:t>
            </a:r>
            <a:endParaRPr lang="sl-SI" dirty="0"/>
          </a:p>
        </p:txBody>
      </p:sp>
      <p:sp>
        <p:nvSpPr>
          <p:cNvPr id="21" name="Označba mesta vsebine 20"/>
          <p:cNvSpPr>
            <a:spLocks noGrp="1"/>
          </p:cNvSpPr>
          <p:nvPr>
            <p:ph idx="1"/>
          </p:nvPr>
        </p:nvSpPr>
        <p:spPr>
          <a:xfrm>
            <a:off x="1513553" y="2006842"/>
            <a:ext cx="9603275" cy="3450613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33" name="Slika 32" descr="C:\Users\Kaja\Desktop\hansel and gretel\20200315_183747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5"/>
          <a:stretch/>
        </p:blipFill>
        <p:spPr bwMode="auto">
          <a:xfrm>
            <a:off x="5626766" y="2939143"/>
            <a:ext cx="2668148" cy="1472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Slika 35" descr="C:\Users\Kaja\Desktop\hansel and gretel\20200315_183849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4"/>
          <a:stretch/>
        </p:blipFill>
        <p:spPr bwMode="auto">
          <a:xfrm>
            <a:off x="2573383" y="4258491"/>
            <a:ext cx="2818719" cy="16393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 CA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743" y="6153255"/>
            <a:ext cx="609600" cy="609600"/>
          </a:xfrm>
          <a:prstGeom prst="rect">
            <a:avLst/>
          </a:prstGeom>
        </p:spPr>
      </p:pic>
      <p:pic>
        <p:nvPicPr>
          <p:cNvPr id="27" name="Slika 26" descr="Rezultat iskanja slik za CAGE clipart black and whit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88" y="364096"/>
            <a:ext cx="1036955" cy="146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37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Poslušaj zgodbo še enkrat. </a:t>
            </a:r>
            <a:b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prePoznaš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angleško besedo za kamenčke ?</a:t>
            </a:r>
            <a:endParaRPr lang="sl-SI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Označba mesta vsebine 3" descr="C:\Users\Kaja\AppData\Local\Microsoft\Windows\INetCache\Content.MSO\488B54DC.t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2693194"/>
            <a:ext cx="2181225" cy="209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699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err="1" smtClean="0"/>
              <a:t>Goodbye</a:t>
            </a:r>
            <a:r>
              <a:rPr lang="sl-SI" sz="3600" dirty="0" smtClean="0"/>
              <a:t>! </a:t>
            </a:r>
            <a:endParaRPr lang="sl-SI" sz="3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dirty="0" smtClean="0"/>
              <a:t>HAVE A NICE DAY!</a:t>
            </a:r>
            <a:endParaRPr lang="sl-SI" sz="2800" dirty="0"/>
          </a:p>
        </p:txBody>
      </p:sp>
      <p:pic>
        <p:nvPicPr>
          <p:cNvPr id="3074" name="Picture 2" descr="Rezultat iskanja slik za SMILEY FACE goodb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77" y="2237801"/>
            <a:ext cx="3873046" cy="348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05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51578" y="1901799"/>
            <a:ext cx="9603275" cy="3630321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 vsaki strani Poslušaj posnetek s ključnimi besedami iz zgodbe. </a:t>
            </a:r>
            <a:b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Ponovi BESEDO in </a:t>
            </a:r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poišči na 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slikah To kar slišiš. </a:t>
            </a:r>
            <a:b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 naslednji strani imaš rešitev.</a:t>
            </a:r>
            <a:endParaRPr lang="sl-SI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1451579" y="2560320"/>
            <a:ext cx="9603275" cy="17558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sl-SI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Rezultat iskanja slik za PICTURE FOR SOUND CLIŠ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43" y="1344321"/>
            <a:ext cx="358040" cy="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slov 2"/>
          <p:cNvSpPr txBox="1">
            <a:spLocks/>
          </p:cNvSpPr>
          <p:nvPr/>
        </p:nvSpPr>
        <p:spPr>
          <a:xfrm>
            <a:off x="1451577" y="382297"/>
            <a:ext cx="8637072" cy="229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PRED TEBOJ SO SLIČICE IN POSNETKI BESED IZ ZGODBE. POSNETKE NAJDEŠ NA DNU STRANI (ZNAK        )</a:t>
            </a:r>
          </a:p>
        </p:txBody>
      </p:sp>
    </p:spTree>
    <p:extLst>
      <p:ext uri="{BB962C8B-B14F-4D97-AF65-F5344CB8AC3E}">
        <p14:creationId xmlns:p14="http://schemas.microsoft.com/office/powerpoint/2010/main" val="381262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21" name="Označba mesta vsebine 20"/>
          <p:cNvSpPr>
            <a:spLocks noGrp="1"/>
          </p:cNvSpPr>
          <p:nvPr>
            <p:ph idx="1"/>
          </p:nvPr>
        </p:nvSpPr>
        <p:spPr>
          <a:xfrm>
            <a:off x="1513553" y="2006842"/>
            <a:ext cx="9603275" cy="3450613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22" name="Slika 21" descr="C:\Users\Kaja\Desktop\hansel and gretel\20200315_18350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1" y="145706"/>
            <a:ext cx="2342515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lika 22" descr="C:\Users\Kaja\Desktop\hansel and gretel\20200315_1835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45706"/>
            <a:ext cx="2534602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lika 23" descr="C:\Users\Kaja\Desktop\hansel and gretel\20200315_18354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160311"/>
            <a:ext cx="2316480" cy="130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lika 24" descr="C:\Users\Kaja\Desktop\hansel and gretel\20200315_18355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10" y="129158"/>
            <a:ext cx="2499360" cy="140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lika 25" descr="C:\Users\Kaja\Desktop\hansel and gretel\20200315_18360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1" y="1625309"/>
            <a:ext cx="2371725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lika 27" descr="C:\Users\Kaja\Desktop\hansel and gretel\20200315_183616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25309"/>
            <a:ext cx="2534602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lika 28" descr="C:\Users\Kaja\Desktop\hansel and gretel\20200315_183629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1616419"/>
            <a:ext cx="2316480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lika 29" descr="C:\Users\Kaja\Desktop\hansel and gretel\20200315_183649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69"/>
          <a:stretch/>
        </p:blipFill>
        <p:spPr bwMode="auto">
          <a:xfrm>
            <a:off x="8177910" y="1616419"/>
            <a:ext cx="2499360" cy="1343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Slika 30" descr="C:\Users\Kaja\Desktop\hansel and gretel\20200315_183701.jp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6"/>
          <a:stretch/>
        </p:blipFill>
        <p:spPr bwMode="auto">
          <a:xfrm>
            <a:off x="280320" y="3204606"/>
            <a:ext cx="2342515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Slika 31" descr="C:\Users\Kaja\Desktop\hansel and gretel\20200315_183737.jp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7"/>
          <a:stretch/>
        </p:blipFill>
        <p:spPr bwMode="auto">
          <a:xfrm>
            <a:off x="2857500" y="3204606"/>
            <a:ext cx="2534602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Slika 32" descr="C:\Users\Kaja\Desktop\hansel and gretel\20200315_183747.jpg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5"/>
          <a:stretch/>
        </p:blipFill>
        <p:spPr bwMode="auto">
          <a:xfrm>
            <a:off x="5626766" y="3204607"/>
            <a:ext cx="2316480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Slika 33" descr="C:\Users\Kaja\Desktop\hansel and gretel\20200315_183756.jpg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9"/>
          <a:stretch/>
        </p:blipFill>
        <p:spPr bwMode="auto">
          <a:xfrm>
            <a:off x="8177910" y="3204606"/>
            <a:ext cx="2499360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Slika 34" descr="C:\Users\Kaja\Desktop\hansel and gretel\20200315_183808.jpg"/>
          <p:cNvPicPr/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32"/>
          <a:stretch/>
        </p:blipFill>
        <p:spPr bwMode="auto">
          <a:xfrm>
            <a:off x="280320" y="4592132"/>
            <a:ext cx="2342515" cy="1305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Slika 35" descr="C:\Users\Kaja\Desktop\hansel and gretel\20200315_183849.jpg"/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4"/>
          <a:stretch/>
        </p:blipFill>
        <p:spPr bwMode="auto">
          <a:xfrm>
            <a:off x="2857500" y="4592131"/>
            <a:ext cx="2534602" cy="1305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Slika 36" descr="C:\Users\Kaja\Desktop\hansel and gretel\20200315_183901.jpg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4569275"/>
            <a:ext cx="2316480" cy="132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lika 37" descr="C:\Users\Kaja\Desktop\hansel and gretel\20200315_183911.jpg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627" y="4596337"/>
            <a:ext cx="2395643" cy="130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A WOODCUT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6155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4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1554" y="3555004"/>
            <a:ext cx="9603275" cy="1049235"/>
          </a:xfrm>
        </p:spPr>
        <p:txBody>
          <a:bodyPr/>
          <a:lstStyle/>
          <a:p>
            <a:r>
              <a:rPr lang="sl-SI" dirty="0" smtClean="0"/>
              <a:t>A WOODCUTTER</a:t>
            </a:r>
            <a:endParaRPr lang="sl-SI" dirty="0"/>
          </a:p>
        </p:txBody>
      </p:sp>
      <p:pic>
        <p:nvPicPr>
          <p:cNvPr id="22" name="Slika 21" descr="C:\Users\Kaja\Desktop\hansel and gretel\20200315_18350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1" y="145706"/>
            <a:ext cx="2342515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lika 22" descr="C:\Users\Kaja\Desktop\hansel and gretel\20200315_1835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45706"/>
            <a:ext cx="2534602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lika 24" descr="C:\Users\Kaja\Desktop\hansel and gretel\20200315_18355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10" y="129158"/>
            <a:ext cx="2499360" cy="140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lika 25" descr="C:\Users\Kaja\Desktop\hansel and gretel\20200315_183603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1" y="1625309"/>
            <a:ext cx="2371725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lika 27" descr="C:\Users\Kaja\Desktop\hansel and gretel\20200315_183616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25309"/>
            <a:ext cx="2534602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lika 29" descr="C:\Users\Kaja\Desktop\hansel and gretel\20200315_183649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69"/>
          <a:stretch/>
        </p:blipFill>
        <p:spPr bwMode="auto">
          <a:xfrm>
            <a:off x="8177910" y="1616419"/>
            <a:ext cx="2499360" cy="1343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Slika 36" descr="C:\Users\Kaja\Desktop\hansel and gretel\20200315_183901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4569275"/>
            <a:ext cx="2316480" cy="132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lika 37" descr="C:\Users\Kaja\Desktop\hansel and gretel\20200315_183911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627" y="4596337"/>
            <a:ext cx="2395643" cy="130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 WOODCUT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554" y="6248400"/>
            <a:ext cx="609600" cy="609600"/>
          </a:xfrm>
          <a:prstGeom prst="rect">
            <a:avLst/>
          </a:prstGeom>
        </p:spPr>
      </p:pic>
      <p:pic>
        <p:nvPicPr>
          <p:cNvPr id="2050" name="Picture 2" descr="Rezultat iskanja slik za Holzfäller CLIPA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4" y="4221726"/>
            <a:ext cx="2103120" cy="149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8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21" name="Označba mesta vsebine 20"/>
          <p:cNvSpPr>
            <a:spLocks noGrp="1"/>
          </p:cNvSpPr>
          <p:nvPr>
            <p:ph idx="1"/>
          </p:nvPr>
        </p:nvSpPr>
        <p:spPr>
          <a:xfrm>
            <a:off x="1513553" y="2006842"/>
            <a:ext cx="9603275" cy="3450613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22" name="Slika 21" descr="C:\Users\Kaja\Desktop\hansel and gretel\20200315_18350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1" y="145706"/>
            <a:ext cx="2342515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lika 22" descr="C:\Users\Kaja\Desktop\hansel and gretel\20200315_1835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45706"/>
            <a:ext cx="2534602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lika 23" descr="C:\Users\Kaja\Desktop\hansel and gretel\20200315_18354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160311"/>
            <a:ext cx="2316480" cy="130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lika 24" descr="C:\Users\Kaja\Desktop\hansel and gretel\20200315_18355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10" y="129158"/>
            <a:ext cx="2499360" cy="140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lika 25" descr="C:\Users\Kaja\Desktop\hansel and gretel\20200315_18360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1" y="1625309"/>
            <a:ext cx="2371725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lika 27" descr="C:\Users\Kaja\Desktop\hansel and gretel\20200315_183616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25309"/>
            <a:ext cx="2534602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lika 28" descr="C:\Users\Kaja\Desktop\hansel and gretel\20200315_183629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1616419"/>
            <a:ext cx="2316480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lika 29" descr="C:\Users\Kaja\Desktop\hansel and gretel\20200315_183649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69"/>
          <a:stretch/>
        </p:blipFill>
        <p:spPr bwMode="auto">
          <a:xfrm>
            <a:off x="8177910" y="1616419"/>
            <a:ext cx="2499360" cy="1343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Slika 30" descr="C:\Users\Kaja\Desktop\hansel and gretel\20200315_183701.jp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6"/>
          <a:stretch/>
        </p:blipFill>
        <p:spPr bwMode="auto">
          <a:xfrm>
            <a:off x="280320" y="3204606"/>
            <a:ext cx="2342515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Slika 31" descr="C:\Users\Kaja\Desktop\hansel and gretel\20200315_183737.jp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7"/>
          <a:stretch/>
        </p:blipFill>
        <p:spPr bwMode="auto">
          <a:xfrm>
            <a:off x="2857500" y="3204606"/>
            <a:ext cx="2534602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Slika 32" descr="C:\Users\Kaja\Desktop\hansel and gretel\20200315_183747.jpg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5"/>
          <a:stretch/>
        </p:blipFill>
        <p:spPr bwMode="auto">
          <a:xfrm>
            <a:off x="5626766" y="3204607"/>
            <a:ext cx="2316480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Slika 33" descr="C:\Users\Kaja\Desktop\hansel and gretel\20200315_183756.jpg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9"/>
          <a:stretch/>
        </p:blipFill>
        <p:spPr bwMode="auto">
          <a:xfrm>
            <a:off x="8177910" y="3204606"/>
            <a:ext cx="2499360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Slika 34" descr="C:\Users\Kaja\Desktop\hansel and gretel\20200315_183808.jpg"/>
          <p:cNvPicPr/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32"/>
          <a:stretch/>
        </p:blipFill>
        <p:spPr bwMode="auto">
          <a:xfrm>
            <a:off x="280320" y="4592132"/>
            <a:ext cx="2342515" cy="1305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Slika 35" descr="C:\Users\Kaja\Desktop\hansel and gretel\20200315_183849.jpg"/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4"/>
          <a:stretch/>
        </p:blipFill>
        <p:spPr bwMode="auto">
          <a:xfrm>
            <a:off x="2857500" y="4592131"/>
            <a:ext cx="2534602" cy="1305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Slika 36" descr="C:\Users\Kaja\Desktop\hansel and gretel\20200315_183901.jpg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4569275"/>
            <a:ext cx="2316480" cy="132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lika 37" descr="C:\Users\Kaja\Desktop\hansel and gretel\20200315_183911.jpg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627" y="4596337"/>
            <a:ext cx="2395643" cy="130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READCRUMB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80320" y="6153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BREADCRUMBS</a:t>
            </a:r>
            <a:endParaRPr lang="sl-SI" dirty="0"/>
          </a:p>
        </p:txBody>
      </p:sp>
      <p:pic>
        <p:nvPicPr>
          <p:cNvPr id="30" name="Slika 29" descr="C:\Users\Kaja\Desktop\hansel and gretel\20200315_18364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69"/>
          <a:stretch/>
        </p:blipFill>
        <p:spPr bwMode="auto">
          <a:xfrm>
            <a:off x="7680960" y="1616419"/>
            <a:ext cx="2996310" cy="17537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BREADCRUMB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320" y="6153255"/>
            <a:ext cx="609600" cy="609600"/>
          </a:xfrm>
          <a:prstGeom prst="rect">
            <a:avLst/>
          </a:prstGeom>
        </p:spPr>
      </p:pic>
      <p:pic>
        <p:nvPicPr>
          <p:cNvPr id="27" name="Označba mesta vsebine 26" descr="https://www.zaubereinmaleins.de/images/kunde/2017/maerchen/hansheft7.jpg"/>
          <p:cNvPicPr>
            <a:picLocks noGrp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7" r="69906"/>
          <a:stretch/>
        </p:blipFill>
        <p:spPr bwMode="auto">
          <a:xfrm>
            <a:off x="4745115" y="322535"/>
            <a:ext cx="1325221" cy="1389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964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21" name="Označba mesta vsebine 20"/>
          <p:cNvSpPr>
            <a:spLocks noGrp="1"/>
          </p:cNvSpPr>
          <p:nvPr>
            <p:ph idx="1"/>
          </p:nvPr>
        </p:nvSpPr>
        <p:spPr>
          <a:xfrm>
            <a:off x="1513553" y="2006842"/>
            <a:ext cx="9603275" cy="3450613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22" name="Slika 21" descr="C:\Users\Kaja\Desktop\hansel and gretel\20200315_18350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1" y="145706"/>
            <a:ext cx="2342515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lika 22" descr="C:\Users\Kaja\Desktop\hansel and gretel\20200315_1835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45706"/>
            <a:ext cx="2534602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lika 23" descr="C:\Users\Kaja\Desktop\hansel and gretel\20200315_18354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160311"/>
            <a:ext cx="2316480" cy="130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lika 24" descr="C:\Users\Kaja\Desktop\hansel and gretel\20200315_18355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10" y="129158"/>
            <a:ext cx="2499360" cy="140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lika 25" descr="C:\Users\Kaja\Desktop\hansel and gretel\20200315_18360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1" y="1625309"/>
            <a:ext cx="2371725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lika 27" descr="C:\Users\Kaja\Desktop\hansel and gretel\20200315_183616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25309"/>
            <a:ext cx="2534602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lika 28" descr="C:\Users\Kaja\Desktop\hansel and gretel\20200315_183629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1616419"/>
            <a:ext cx="2316480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lika 29" descr="C:\Users\Kaja\Desktop\hansel and gretel\20200315_183649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69"/>
          <a:stretch/>
        </p:blipFill>
        <p:spPr bwMode="auto">
          <a:xfrm>
            <a:off x="8177910" y="1616419"/>
            <a:ext cx="2499360" cy="1343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Slika 30" descr="C:\Users\Kaja\Desktop\hansel and gretel\20200315_183701.jp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6"/>
          <a:stretch/>
        </p:blipFill>
        <p:spPr bwMode="auto">
          <a:xfrm>
            <a:off x="280320" y="3204606"/>
            <a:ext cx="2342515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Slika 31" descr="C:\Users\Kaja\Desktop\hansel and gretel\20200315_183737.jp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7"/>
          <a:stretch/>
        </p:blipFill>
        <p:spPr bwMode="auto">
          <a:xfrm>
            <a:off x="2857500" y="3204606"/>
            <a:ext cx="2534602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Slika 32" descr="C:\Users\Kaja\Desktop\hansel and gretel\20200315_183747.jpg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5"/>
          <a:stretch/>
        </p:blipFill>
        <p:spPr bwMode="auto">
          <a:xfrm>
            <a:off x="5626766" y="3204607"/>
            <a:ext cx="2316480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Slika 33" descr="C:\Users\Kaja\Desktop\hansel and gretel\20200315_183756.jpg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9"/>
          <a:stretch/>
        </p:blipFill>
        <p:spPr bwMode="auto">
          <a:xfrm>
            <a:off x="8177910" y="3204606"/>
            <a:ext cx="2499360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Slika 34" descr="C:\Users\Kaja\Desktop\hansel and gretel\20200315_183808.jpg"/>
          <p:cNvPicPr/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32"/>
          <a:stretch/>
        </p:blipFill>
        <p:spPr bwMode="auto">
          <a:xfrm>
            <a:off x="280320" y="4592132"/>
            <a:ext cx="2342515" cy="1305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Slika 35" descr="C:\Users\Kaja\Desktop\hansel and gretel\20200315_183849.jpg"/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4"/>
          <a:stretch/>
        </p:blipFill>
        <p:spPr bwMode="auto">
          <a:xfrm>
            <a:off x="2857500" y="4592131"/>
            <a:ext cx="2534602" cy="1305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Slika 36" descr="C:\Users\Kaja\Desktop\hansel and gretel\20200315_183901.jpg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4569275"/>
            <a:ext cx="2316480" cy="132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lika 37" descr="C:\Users\Kaja\Desktop\hansel and gretel\20200315_183911.jpg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627" y="4596337"/>
            <a:ext cx="2395643" cy="130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A WIT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982" y="6078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4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2075392" cy="867527"/>
          </a:xfrm>
        </p:spPr>
        <p:txBody>
          <a:bodyPr/>
          <a:lstStyle/>
          <a:p>
            <a:r>
              <a:rPr lang="sl-SI" dirty="0" smtClean="0"/>
              <a:t>A </a:t>
            </a:r>
            <a:r>
              <a:rPr lang="sl-SI" dirty="0" err="1" smtClean="0"/>
              <a:t>witch</a:t>
            </a:r>
            <a:endParaRPr lang="sl-SI" dirty="0"/>
          </a:p>
        </p:txBody>
      </p:sp>
      <p:sp>
        <p:nvSpPr>
          <p:cNvPr id="21" name="Označba mesta vsebine 20"/>
          <p:cNvSpPr>
            <a:spLocks noGrp="1"/>
          </p:cNvSpPr>
          <p:nvPr>
            <p:ph idx="1"/>
          </p:nvPr>
        </p:nvSpPr>
        <p:spPr>
          <a:xfrm>
            <a:off x="1513553" y="2006842"/>
            <a:ext cx="9603275" cy="3450613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32" name="Slika 31" descr="C:\Users\Kaja\Desktop\hansel and gretel\20200315_183737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7"/>
          <a:stretch/>
        </p:blipFill>
        <p:spPr bwMode="auto">
          <a:xfrm>
            <a:off x="2857500" y="3204606"/>
            <a:ext cx="2534602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Slika 32" descr="C:\Users\Kaja\Desktop\hansel and gretel\20200315_183747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5"/>
          <a:stretch/>
        </p:blipFill>
        <p:spPr bwMode="auto">
          <a:xfrm>
            <a:off x="5626766" y="3204607"/>
            <a:ext cx="2316480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Slika 33" descr="C:\Users\Kaja\Desktop\hansel and gretel\20200315_183756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9"/>
          <a:stretch/>
        </p:blipFill>
        <p:spPr bwMode="auto">
          <a:xfrm>
            <a:off x="8177910" y="3204606"/>
            <a:ext cx="2499360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Slika 34" descr="C:\Users\Kaja\Desktop\hansel and gretel\20200315_183808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32"/>
          <a:stretch/>
        </p:blipFill>
        <p:spPr bwMode="auto">
          <a:xfrm>
            <a:off x="280320" y="4592132"/>
            <a:ext cx="2342515" cy="1305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A WIT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982" y="6078031"/>
            <a:ext cx="609600" cy="609600"/>
          </a:xfrm>
          <a:prstGeom prst="rect">
            <a:avLst/>
          </a:prstGeom>
        </p:spPr>
      </p:pic>
      <p:pic>
        <p:nvPicPr>
          <p:cNvPr id="27" name="Slika 26" descr="Rezultat iskanja slik za HANSEL FATHER clipart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6"/>
          <a:stretch/>
        </p:blipFill>
        <p:spPr bwMode="auto">
          <a:xfrm>
            <a:off x="3915796" y="337252"/>
            <a:ext cx="943588" cy="13347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44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21" name="Označba mesta vsebine 20"/>
          <p:cNvSpPr>
            <a:spLocks noGrp="1"/>
          </p:cNvSpPr>
          <p:nvPr>
            <p:ph idx="1"/>
          </p:nvPr>
        </p:nvSpPr>
        <p:spPr>
          <a:xfrm>
            <a:off x="1513553" y="2006842"/>
            <a:ext cx="9603275" cy="3450613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22" name="Slika 21" descr="C:\Users\Kaja\Desktop\hansel and gretel\20200315_18350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1" y="145706"/>
            <a:ext cx="2342515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lika 22" descr="C:\Users\Kaja\Desktop\hansel and gretel\20200315_1835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45706"/>
            <a:ext cx="2534602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lika 23" descr="C:\Users\Kaja\Desktop\hansel and gretel\20200315_18354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160311"/>
            <a:ext cx="2316480" cy="130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lika 24" descr="C:\Users\Kaja\Desktop\hansel and gretel\20200315_18355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10" y="129158"/>
            <a:ext cx="2499360" cy="140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lika 25" descr="C:\Users\Kaja\Desktop\hansel and gretel\20200315_18360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1" y="1625309"/>
            <a:ext cx="2371725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lika 27" descr="C:\Users\Kaja\Desktop\hansel and gretel\20200315_183616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25309"/>
            <a:ext cx="2534602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lika 28" descr="C:\Users\Kaja\Desktop\hansel and gretel\20200315_183629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1616419"/>
            <a:ext cx="2316480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lika 29" descr="C:\Users\Kaja\Desktop\hansel and gretel\20200315_183649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69"/>
          <a:stretch/>
        </p:blipFill>
        <p:spPr bwMode="auto">
          <a:xfrm>
            <a:off x="8177910" y="1616419"/>
            <a:ext cx="2499360" cy="1343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Slika 30" descr="C:\Users\Kaja\Desktop\hansel and gretel\20200315_183701.jp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6"/>
          <a:stretch/>
        </p:blipFill>
        <p:spPr bwMode="auto">
          <a:xfrm>
            <a:off x="280320" y="3204606"/>
            <a:ext cx="2342515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Slika 31" descr="C:\Users\Kaja\Desktop\hansel and gretel\20200315_183737.jp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7"/>
          <a:stretch/>
        </p:blipFill>
        <p:spPr bwMode="auto">
          <a:xfrm>
            <a:off x="2857500" y="3204606"/>
            <a:ext cx="2534602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Slika 32" descr="C:\Users\Kaja\Desktop\hansel and gretel\20200315_183747.jpg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5"/>
          <a:stretch/>
        </p:blipFill>
        <p:spPr bwMode="auto">
          <a:xfrm>
            <a:off x="5626766" y="3204607"/>
            <a:ext cx="2316480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Slika 33" descr="C:\Users\Kaja\Desktop\hansel and gretel\20200315_183756.jpg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9"/>
          <a:stretch/>
        </p:blipFill>
        <p:spPr bwMode="auto">
          <a:xfrm>
            <a:off x="8177910" y="3204606"/>
            <a:ext cx="2499360" cy="120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Slika 34" descr="C:\Users\Kaja\Desktop\hansel and gretel\20200315_183808.jpg"/>
          <p:cNvPicPr/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32"/>
          <a:stretch/>
        </p:blipFill>
        <p:spPr bwMode="auto">
          <a:xfrm>
            <a:off x="280320" y="4592132"/>
            <a:ext cx="2342515" cy="1305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Slika 35" descr="C:\Users\Kaja\Desktop\hansel and gretel\20200315_183849.jpg"/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4"/>
          <a:stretch/>
        </p:blipFill>
        <p:spPr bwMode="auto">
          <a:xfrm>
            <a:off x="2857500" y="4592131"/>
            <a:ext cx="2534602" cy="1305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Slika 36" descr="C:\Users\Kaja\Desktop\hansel and gretel\20200315_183901.jpg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6" y="4569275"/>
            <a:ext cx="2316480" cy="132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lika 37" descr="C:\Users\Kaja\Desktop\hansel and gretel\20200315_183911.jpg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627" y="4596337"/>
            <a:ext cx="2395643" cy="130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F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803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5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TM10001114[[fn=Galerija]]</Template>
  <TotalTime>74</TotalTime>
  <Words>91</Words>
  <Application>Microsoft Office PowerPoint</Application>
  <PresentationFormat>Širokozaslonsko</PresentationFormat>
  <Paragraphs>14</Paragraphs>
  <Slides>14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Gallery</vt:lpstr>
      <vt:lpstr>HANSEL AND GRETEL</vt:lpstr>
      <vt:lpstr>Na vsaki strani Poslušaj posnetek s ključnimi besedami iz zgodbe.   Ponovi BESEDO in poišči na slikah To kar slišiš.   Na naslednji strani imaš rešitev.</vt:lpstr>
      <vt:lpstr>PowerPointova predstavitev</vt:lpstr>
      <vt:lpstr>A WOODCUTTER</vt:lpstr>
      <vt:lpstr>PowerPointova predstavitev</vt:lpstr>
      <vt:lpstr>BREADCRUMBS</vt:lpstr>
      <vt:lpstr>PowerPointova predstavitev</vt:lpstr>
      <vt:lpstr>A witch</vt:lpstr>
      <vt:lpstr>PowerPointova predstavitev</vt:lpstr>
      <vt:lpstr>FIRE</vt:lpstr>
      <vt:lpstr>PowerPointova predstavitev</vt:lpstr>
      <vt:lpstr>A CAGE</vt:lpstr>
      <vt:lpstr>Poslušaj zgodbo še enkrat.  prePoznaš angleško besedo za kamenčke ?</vt:lpstr>
      <vt:lpstr>Goodbye!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HANSEL AND GRETEL</dc:title>
  <dc:creator>Uporabnik sistema Windows</dc:creator>
  <cp:lastModifiedBy>Uporabnik sistema Windows</cp:lastModifiedBy>
  <cp:revision>8</cp:revision>
  <dcterms:created xsi:type="dcterms:W3CDTF">2020-03-15T17:41:33Z</dcterms:created>
  <dcterms:modified xsi:type="dcterms:W3CDTF">2020-03-15T18:55:49Z</dcterms:modified>
</cp:coreProperties>
</file>