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183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293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528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6102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8801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6786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6705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1066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008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06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748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723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8402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340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602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122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0835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B24AE93-057F-4440-A2A1-C90BBBA8649E}" type="datetimeFigureOut">
              <a:rPr lang="sl-SI" smtClean="0"/>
              <a:t>16. 03. 2020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57411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EVROPSKA UNIJA - EU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 VSEH VOJNAH SO EVROPEJCI PO 2.SVETOVNI VOJNI SPOZNALI, DA ŠE ENE NE BI PREŽIVELI. ZAČELI SO SI PRIZADEVATI, DA BI DRŽAVE MED SEBOJ SODELOVALE.</a:t>
            </a:r>
          </a:p>
          <a:p>
            <a:endParaRPr lang="sl-SI" dirty="0"/>
          </a:p>
          <a:p>
            <a:r>
              <a:rPr lang="sl-SI" dirty="0"/>
              <a:t>1.</a:t>
            </a:r>
            <a:r>
              <a:rPr lang="sl-SI"/>
              <a:t>MAJA 2004 </a:t>
            </a:r>
            <a:r>
              <a:rPr lang="sl-SI" dirty="0"/>
              <a:t>SLOVENIJA POSTANE POLNOPRAVNA ČLANICA EU.</a:t>
            </a:r>
          </a:p>
        </p:txBody>
      </p:sp>
    </p:spTree>
    <p:extLst>
      <p:ext uri="{BB962C8B-B14F-4D97-AF65-F5344CB8AC3E}">
        <p14:creationId xmlns:p14="http://schemas.microsoft.com/office/powerpoint/2010/main" val="591204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PREDNOSTI ČLANSTVA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PROSTO KUPUJEMO NEPREMIČNINE IN VLAGAJO SVOJ DENAR</a:t>
            </a:r>
          </a:p>
          <a:p>
            <a:r>
              <a:rPr lang="sl-SI" dirty="0"/>
              <a:t>PROST PRETOK KAPITALA IN LJUDI</a:t>
            </a:r>
          </a:p>
          <a:p>
            <a:r>
              <a:rPr lang="sl-SI" dirty="0"/>
              <a:t>SLOVENŠČINA EDEN OD URADNIH JEZIKOV</a:t>
            </a:r>
          </a:p>
          <a:p>
            <a:r>
              <a:rPr lang="sl-SI" dirty="0"/>
              <a:t>ZAPOSLUJEMO IN IZOBRAŽUJEMO SE LAHKO V KATERI KOLI ČLANICI</a:t>
            </a:r>
          </a:p>
          <a:p>
            <a:r>
              <a:rPr lang="sl-SI" dirty="0"/>
              <a:t>UKINJENI MEJNI PREHODI – LAŽJE POTOVANJE</a:t>
            </a:r>
          </a:p>
        </p:txBody>
      </p:sp>
    </p:spTree>
    <p:extLst>
      <p:ext uri="{BB962C8B-B14F-4D97-AF65-F5344CB8AC3E}">
        <p14:creationId xmlns:p14="http://schemas.microsoft.com/office/powerpoint/2010/main" val="2284624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TEŽAVE EU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KER JE VELIKO ČLANIC VČASIH POLITIČNE USTANOVE SPREJMEJO SKLEPE S KATERIMI DRŽAVLJANI NISO ZADOVOLJNI</a:t>
            </a:r>
          </a:p>
          <a:p>
            <a:r>
              <a:rPr lang="sl-SI" dirty="0"/>
              <a:t>OBSTAJAJO VELIKE RAZLIKE V GOSPODARSKI RAZVITOSTI, NAVADAH IN RAZMIŠLJANJU LJUDI (LAHKO PRIVEDE DO NESPORAZUMOV)</a:t>
            </a:r>
          </a:p>
        </p:txBody>
      </p:sp>
    </p:spTree>
    <p:extLst>
      <p:ext uri="{BB962C8B-B14F-4D97-AF65-F5344CB8AC3E}">
        <p14:creationId xmlns:p14="http://schemas.microsoft.com/office/powerpoint/2010/main" val="1169170577"/>
      </p:ext>
    </p:extLst>
  </p:cSld>
  <p:clrMapOvr>
    <a:masterClrMapping/>
  </p:clrMapOvr>
</p:sld>
</file>

<file path=ppt/theme/theme1.xml><?xml version="1.0" encoding="utf-8"?>
<a:theme xmlns:a="http://schemas.openxmlformats.org/drawingml/2006/main" name="Rezina">
  <a:themeElements>
    <a:clrScheme name="Rezin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Rezin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zin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</TotalTime>
  <Words>112</Words>
  <Application>Microsoft Office PowerPoint</Application>
  <PresentationFormat>Širokozaslonsko</PresentationFormat>
  <Paragraphs>13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Rezina</vt:lpstr>
      <vt:lpstr>EVROPSKA UNIJA - EU</vt:lpstr>
      <vt:lpstr>PREDNOSTI ČLANSTVA</vt:lpstr>
      <vt:lpstr>TEŽAVE EU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Skupnost državljanov republike slovenije</dc:title>
  <dc:creator>andrej golob</dc:creator>
  <cp:lastModifiedBy>andrej golob</cp:lastModifiedBy>
  <cp:revision>12</cp:revision>
  <dcterms:created xsi:type="dcterms:W3CDTF">2018-12-03T08:13:39Z</dcterms:created>
  <dcterms:modified xsi:type="dcterms:W3CDTF">2020-03-16T05:55:15Z</dcterms:modified>
</cp:coreProperties>
</file>