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28" name="Naslov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cxnSp>
        <p:nvCxnSpPr>
          <p:cNvPr id="8" name="Raven konek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konek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grada datum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276CC-B98F-4BE5-B13D-F9D59FB6AB24}" type="datetimeFigureOut">
              <a:rPr lang="sl-SI" smtClean="0"/>
              <a:pPr/>
              <a:t>17. 03. 2020</a:t>
            </a:fld>
            <a:endParaRPr lang="sl-SI"/>
          </a:p>
        </p:txBody>
      </p:sp>
      <p:sp>
        <p:nvSpPr>
          <p:cNvPr id="16" name="Ograda številke diapozitiva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D35028-3804-41E5-A241-D72E7DB15A14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276CC-B98F-4BE5-B13D-F9D59FB6AB24}" type="datetimeFigureOut">
              <a:rPr lang="sl-SI" smtClean="0"/>
              <a:pPr/>
              <a:t>17. 03. 2020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35028-3804-41E5-A241-D72E7DB15A14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276CC-B98F-4BE5-B13D-F9D59FB6AB24}" type="datetimeFigureOut">
              <a:rPr lang="sl-SI" smtClean="0"/>
              <a:pPr/>
              <a:t>17. 03. 2020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35028-3804-41E5-A241-D72E7DB15A14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grada vsebine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8D276CC-B98F-4BE5-B13D-F9D59FB6AB24}" type="datetimeFigureOut">
              <a:rPr lang="sl-SI" smtClean="0"/>
              <a:pPr/>
              <a:t>17. 03. 2020</a:t>
            </a:fld>
            <a:endParaRPr lang="sl-SI"/>
          </a:p>
        </p:txBody>
      </p:sp>
      <p:sp>
        <p:nvSpPr>
          <p:cNvPr id="15" name="Ograda številke diapozitiva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FBD35028-3804-41E5-A241-D72E7DB15A14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6" name="Ograda no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7" name="Naslov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276CC-B98F-4BE5-B13D-F9D59FB6AB24}" type="datetimeFigureOut">
              <a:rPr lang="sl-SI" smtClean="0"/>
              <a:pPr/>
              <a:t>17. 03. 2020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35028-3804-41E5-A241-D72E7DB15A14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cxnSp>
        <p:nvCxnSpPr>
          <p:cNvPr id="7" name="Raven konek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276CC-B98F-4BE5-B13D-F9D59FB6AB24}" type="datetimeFigureOut">
              <a:rPr lang="sl-SI" smtClean="0"/>
              <a:pPr/>
              <a:t>17. 03. 2020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35028-3804-41E5-A241-D72E7DB15A14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1" name="Ograda vsebine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3" name="Ograda vsebine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35028-3804-41E5-A241-D72E7DB15A14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276CC-B98F-4BE5-B13D-F9D59FB6AB24}" type="datetimeFigureOut">
              <a:rPr lang="sl-SI" smtClean="0"/>
              <a:pPr/>
              <a:t>17. 03. 2020</a:t>
            </a:fld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32" name="Ograda vsebine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34" name="Ograda vsebine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2" name="Ograda besedila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cxnSp>
        <p:nvCxnSpPr>
          <p:cNvPr id="10" name="Raven konek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konek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276CC-B98F-4BE5-B13D-F9D59FB6AB24}" type="datetimeFigureOut">
              <a:rPr lang="sl-SI" smtClean="0"/>
              <a:pPr/>
              <a:t>17. 03. 2020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35028-3804-41E5-A241-D72E7DB15A14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276CC-B98F-4BE5-B13D-F9D59FB6AB24}" type="datetimeFigureOut">
              <a:rPr lang="sl-SI" smtClean="0"/>
              <a:pPr/>
              <a:t>17. 03. 2020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35028-3804-41E5-A241-D72E7DB15A14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grada vsebine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31" name="Naslov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8" name="Ograda datum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8D276CC-B98F-4BE5-B13D-F9D59FB6AB24}" type="datetimeFigureOut">
              <a:rPr lang="sl-SI" smtClean="0"/>
              <a:pPr/>
              <a:t>17. 03. 2020</a:t>
            </a:fld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BD35028-3804-41E5-A241-D72E7DB15A14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8" name="Ograda datum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276CC-B98F-4BE5-B13D-F9D59FB6AB24}" type="datetimeFigureOut">
              <a:rPr lang="sl-SI" smtClean="0"/>
              <a:pPr/>
              <a:t>17. 03. 2020</a:t>
            </a:fld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D35028-3804-41E5-A241-D72E7DB15A14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grada besedila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24" name="Ograda datum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8D276CC-B98F-4BE5-B13D-F9D59FB6AB24}" type="datetimeFigureOut">
              <a:rPr lang="sl-SI" smtClean="0"/>
              <a:pPr/>
              <a:t>17. 03. 2020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FBD35028-3804-41E5-A241-D72E7DB15A14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5" name="Ograda naslova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14348" y="428604"/>
            <a:ext cx="7772400" cy="1470025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90000"/>
          </a:bodyPr>
          <a:lstStyle/>
          <a:p>
            <a:r>
              <a:rPr lang="sl-SI" sz="3200" dirty="0" smtClean="0">
                <a:solidFill>
                  <a:schemeClr val="tx2"/>
                </a:solidFill>
                <a:latin typeface="Arial Black" pitchFamily="34" charset="0"/>
              </a:rPr>
              <a:t>KAJ SE JE DOGAJALO OB PRESELJEVANJU NA VZHODNOALPSKEM PROSTORU</a:t>
            </a:r>
            <a:endParaRPr lang="sl-SI" sz="3200" dirty="0">
              <a:solidFill>
                <a:schemeClr val="tx2"/>
              </a:solidFill>
              <a:latin typeface="Arial Black" pitchFamily="34" charset="0"/>
            </a:endParaRPr>
          </a:p>
        </p:txBody>
      </p:sp>
      <p:pic>
        <p:nvPicPr>
          <p:cNvPr id="4" name="Slika 3" descr="Hrvatislovencemza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43808" y="1988840"/>
            <a:ext cx="3312368" cy="24341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Pravokoten oblaček 4"/>
          <p:cNvSpPr/>
          <p:nvPr/>
        </p:nvSpPr>
        <p:spPr>
          <a:xfrm>
            <a:off x="2267744" y="4509120"/>
            <a:ext cx="4752528" cy="2016224"/>
          </a:xfrm>
          <a:prstGeom prst="wedgeRectCallout">
            <a:avLst>
              <a:gd name="adj1" fmla="val -20444"/>
              <a:gd name="adj2" fmla="val 496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1200" dirty="0" smtClean="0"/>
              <a:t>Dober dan 7.a. </a:t>
            </a:r>
          </a:p>
          <a:p>
            <a:r>
              <a:rPr lang="sl-SI" sz="1200" dirty="0" smtClean="0"/>
              <a:t>V učbeniku na strani 98 preberi poglavje  </a:t>
            </a:r>
            <a:r>
              <a:rPr lang="sl-SI" sz="1200" dirty="0" smtClean="0"/>
              <a:t>o</a:t>
            </a:r>
            <a:r>
              <a:rPr lang="sl-SI" sz="1200" dirty="0" smtClean="0"/>
              <a:t> preseljevanju na vzhodnoalpski prostor, ter odgovore napiši v zvezek . Reši tudi naloge v delovnem zvezku na strani 76. </a:t>
            </a:r>
          </a:p>
          <a:p>
            <a:r>
              <a:rPr lang="sl-SI" sz="1200" dirty="0" smtClean="0"/>
              <a:t>OSTANI ZDRAV IN OSTANI DOMA</a:t>
            </a:r>
          </a:p>
          <a:p>
            <a:r>
              <a:rPr lang="sl-SI" sz="1200" dirty="0" smtClean="0"/>
              <a:t>Lep pozdrav,  </a:t>
            </a:r>
          </a:p>
          <a:p>
            <a:r>
              <a:rPr lang="sl-SI" sz="1200" dirty="0" smtClean="0"/>
              <a:t>Mitja Poljanšek</a:t>
            </a:r>
          </a:p>
          <a:p>
            <a:r>
              <a:rPr lang="sl-SI" sz="1200" dirty="0" smtClean="0"/>
              <a:t> </a:t>
            </a:r>
          </a:p>
          <a:p>
            <a:r>
              <a:rPr lang="sl-SI" sz="1200" dirty="0" smtClean="0"/>
              <a:t> </a:t>
            </a:r>
          </a:p>
          <a:p>
            <a:endParaRPr lang="sl-SI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r>
              <a:rPr lang="sl-SI" sz="2400" b="1" dirty="0" smtClean="0">
                <a:latin typeface="Arial" pitchFamily="34" charset="0"/>
                <a:cs typeface="Arial" pitchFamily="34" charset="0"/>
              </a:rPr>
              <a:t>KATERA PLEMENA SO SE SELILA PREKO NAŠEGA OZEMLJA?</a:t>
            </a:r>
          </a:p>
          <a:p>
            <a:r>
              <a:rPr lang="sl-SI" sz="2400" b="1" dirty="0" smtClean="0">
                <a:latin typeface="Arial" pitchFamily="34" charset="0"/>
                <a:cs typeface="Arial" pitchFamily="34" charset="0"/>
              </a:rPr>
              <a:t>OD KDAJ DO KDAJ IN KAM SO SE NASELJEVALI NAŠI PREDNIKI? </a:t>
            </a:r>
          </a:p>
          <a:p>
            <a:r>
              <a:rPr lang="sl-SI" sz="2400" b="1" dirty="0" smtClean="0">
                <a:latin typeface="Arial" pitchFamily="34" charset="0"/>
                <a:cs typeface="Arial" pitchFamily="34" charset="0"/>
              </a:rPr>
              <a:t>KDAJ IN ZAKAJ JE BILA USTANOVLJENA SAMOVA PLEMENSKA ZVEZA?</a:t>
            </a:r>
          </a:p>
          <a:p>
            <a:endParaRPr lang="sl-SI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219200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r>
              <a:rPr lang="sl-SI" sz="2800" dirty="0" smtClean="0">
                <a:solidFill>
                  <a:schemeClr val="tx2"/>
                </a:solidFill>
                <a:latin typeface="Arial Black" pitchFamily="34" charset="0"/>
              </a:rPr>
              <a:t>NASELITEV SLOVANOV</a:t>
            </a:r>
            <a:endParaRPr lang="sl-SI" sz="2800" dirty="0">
              <a:solidFill>
                <a:schemeClr val="tx2"/>
              </a:solidFill>
              <a:latin typeface="Arial Black" pitchFamily="34" charset="0"/>
            </a:endParaRPr>
          </a:p>
        </p:txBody>
      </p:sp>
      <p:pic>
        <p:nvPicPr>
          <p:cNvPr id="5" name="Slika 4" descr="800px-Karte_völkerwanderu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28662" y="3929065"/>
            <a:ext cx="3357586" cy="22244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Slika 6" descr="poselitev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9123" y="3929066"/>
            <a:ext cx="2918033" cy="22145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r>
              <a:rPr lang="sl-SI" sz="2400" b="1" dirty="0" smtClean="0">
                <a:latin typeface="Arial" pitchFamily="34" charset="0"/>
                <a:cs typeface="Arial" pitchFamily="34" charset="0"/>
              </a:rPr>
              <a:t>KDAJ IN KJE JE NASTALA KARANTANIJA?</a:t>
            </a:r>
          </a:p>
          <a:p>
            <a:r>
              <a:rPr lang="sl-SI" sz="2400" b="1" dirty="0" smtClean="0">
                <a:latin typeface="Arial" pitchFamily="34" charset="0"/>
                <a:cs typeface="Arial" pitchFamily="34" charset="0"/>
              </a:rPr>
              <a:t>OPIŠI KARANTANSKE DRUŽBENE SKUPINE</a:t>
            </a:r>
          </a:p>
          <a:p>
            <a:r>
              <a:rPr lang="sl-SI" sz="2400" b="1" dirty="0" smtClean="0">
                <a:latin typeface="Arial" pitchFamily="34" charset="0"/>
                <a:cs typeface="Arial" pitchFamily="34" charset="0"/>
              </a:rPr>
              <a:t>KAKO SO USTOLIČEVALI KNEZE?</a:t>
            </a:r>
          </a:p>
          <a:p>
            <a:r>
              <a:rPr lang="sl-SI" sz="2400" b="1" dirty="0" smtClean="0">
                <a:latin typeface="Arial" pitchFamily="34" charset="0"/>
                <a:cs typeface="Arial" pitchFamily="34" charset="0"/>
              </a:rPr>
              <a:t>OPIŠI DRUGO SLOVANSKO POLITIČNO </a:t>
            </a:r>
          </a:p>
          <a:p>
            <a:pPr>
              <a:buNone/>
            </a:pPr>
            <a:r>
              <a:rPr lang="sl-SI" sz="2400" b="1" dirty="0" smtClean="0">
                <a:latin typeface="Arial" pitchFamily="34" charset="0"/>
                <a:cs typeface="Arial" pitchFamily="34" charset="0"/>
              </a:rPr>
              <a:t>   TVORBO KARNIOLO?</a:t>
            </a:r>
            <a:endParaRPr lang="sl-SI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219200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r>
              <a:rPr lang="sl-SI" sz="2800" dirty="0" smtClean="0">
                <a:solidFill>
                  <a:schemeClr val="tx2"/>
                </a:solidFill>
                <a:latin typeface="Arial Black" pitchFamily="34" charset="0"/>
              </a:rPr>
              <a:t>KARANTANIJA</a:t>
            </a:r>
            <a:endParaRPr lang="sl-SI" sz="2800" dirty="0">
              <a:solidFill>
                <a:schemeClr val="tx2"/>
              </a:solidFill>
              <a:latin typeface="Arial Black" pitchFamily="34" charset="0"/>
            </a:endParaRPr>
          </a:p>
        </p:txBody>
      </p:sp>
      <p:pic>
        <p:nvPicPr>
          <p:cNvPr id="5" name="Slika 4" descr="mej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3933056"/>
            <a:ext cx="2340864" cy="24288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Slika 5" descr="ustolicevanj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03848" y="3933056"/>
            <a:ext cx="3439188" cy="23042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Slika 7" descr="druzb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32240" y="2564904"/>
            <a:ext cx="1428760" cy="37833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Pravokoten oblaček 6"/>
          <p:cNvSpPr/>
          <p:nvPr/>
        </p:nvSpPr>
        <p:spPr>
          <a:xfrm>
            <a:off x="1619672" y="5157192"/>
            <a:ext cx="792088" cy="216024"/>
          </a:xfrm>
          <a:prstGeom prst="wedgeRectCallout">
            <a:avLst>
              <a:gd name="adj1" fmla="val -19816"/>
              <a:gd name="adj2" fmla="val 448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KARNIOLA</a:t>
            </a:r>
            <a:endParaRPr lang="sl-SI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r>
              <a:rPr lang="sl-SI" sz="2400" b="1" dirty="0" smtClean="0">
                <a:latin typeface="Arial" pitchFamily="34" charset="0"/>
                <a:cs typeface="Arial" pitchFamily="34" charset="0"/>
              </a:rPr>
              <a:t>KDAJ IN ZAKAJ SO NAŠI PREDNIKI SPREJELI KRŠČANSKO VERO?</a:t>
            </a:r>
          </a:p>
          <a:p>
            <a:r>
              <a:rPr lang="sl-SI" sz="2400" b="1" dirty="0" smtClean="0">
                <a:latin typeface="Arial" pitchFamily="34" charset="0"/>
                <a:cs typeface="Arial" pitchFamily="34" charset="0"/>
              </a:rPr>
              <a:t>KDO IN KAKO SO ŠIRILI VERO?</a:t>
            </a:r>
          </a:p>
          <a:p>
            <a:r>
              <a:rPr lang="sl-SI" sz="2400" b="1" dirty="0" smtClean="0">
                <a:latin typeface="Arial" pitchFamily="34" charset="0"/>
                <a:cs typeface="Arial" pitchFamily="34" charset="0"/>
              </a:rPr>
              <a:t>IZ KATERIH DVEH NADŠKOFIJ SO ŠIRILI VERO, KATERA REKA JE BILA MEJNA?</a:t>
            </a:r>
            <a:endParaRPr lang="sl-SI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219200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r>
              <a:rPr lang="sl-SI" sz="2800" dirty="0" smtClean="0">
                <a:solidFill>
                  <a:schemeClr val="tx2"/>
                </a:solidFill>
                <a:latin typeface="Arial Black" pitchFamily="34" charset="0"/>
              </a:rPr>
              <a:t>ŠIRITEV KRŠČANSKE VERE</a:t>
            </a:r>
            <a:endParaRPr lang="sl-SI" sz="2800" dirty="0">
              <a:solidFill>
                <a:schemeClr val="tx2"/>
              </a:solidFill>
              <a:latin typeface="Arial Black" pitchFamily="34" charset="0"/>
            </a:endParaRPr>
          </a:p>
        </p:txBody>
      </p:sp>
      <p:pic>
        <p:nvPicPr>
          <p:cNvPr id="4" name="Slika 3" descr="Karantanski_svetniki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5786" y="3857628"/>
            <a:ext cx="2571752" cy="18645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Slika 4" descr="rskarant507810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00430" y="3786190"/>
            <a:ext cx="2009194" cy="1928826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r">
  <a:themeElements>
    <a:clrScheme name="Papi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101</TotalTime>
  <Words>147</Words>
  <Application>Microsoft Office PowerPoint</Application>
  <PresentationFormat>Diaprojekcija na zaslonu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5" baseType="lpstr">
      <vt:lpstr>Papir</vt:lpstr>
      <vt:lpstr>KAJ SE JE DOGAJALO OB PRESELJEVANJU NA VZHODNOALPSKEM PROSTORU</vt:lpstr>
      <vt:lpstr>NASELITEV SLOVANOV</vt:lpstr>
      <vt:lpstr>KARANTANIJA</vt:lpstr>
      <vt:lpstr>ŠIRITEV KRŠČANSKE VERE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VZHODNOALPSKI PROSTOR</dc:title>
  <dc:creator>User</dc:creator>
  <cp:lastModifiedBy>Uporabnik sistema Windows</cp:lastModifiedBy>
  <cp:revision>14</cp:revision>
  <dcterms:created xsi:type="dcterms:W3CDTF">2010-03-21T15:17:15Z</dcterms:created>
  <dcterms:modified xsi:type="dcterms:W3CDTF">2020-03-17T07:05:20Z</dcterms:modified>
</cp:coreProperties>
</file>