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E08"/>
    <a:srgbClr val="F6C7A0"/>
    <a:srgbClr val="9CC7EE"/>
    <a:srgbClr val="D8F892"/>
    <a:srgbClr val="E7F46C"/>
    <a:srgbClr val="24CCA0"/>
    <a:srgbClr val="494955"/>
    <a:srgbClr val="454551"/>
    <a:srgbClr val="EDD85D"/>
    <a:srgbClr val="F0B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0632-5274-42AD-AE7D-8383209C3AE2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2BC14-9235-46CF-A1DB-B8EE2D29E6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45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BC14-9235-46CF-A1DB-B8EE2D29E61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998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E3F599-FE9E-4875-A9C7-AD9F75B7F2E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F932BD-61B3-44F0-B7D5-6D76339BAD02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160239"/>
          </a:xfrm>
        </p:spPr>
        <p:txBody>
          <a:bodyPr>
            <a:normAutofit/>
          </a:bodyPr>
          <a:lstStyle/>
          <a:p>
            <a:r>
              <a:rPr lang="sl-SI" sz="4400" dirty="0" smtClean="0">
                <a:latin typeface="Arial Black" pitchFamily="34" charset="0"/>
                <a:cs typeface="Arial" pitchFamily="34" charset="0"/>
              </a:rPr>
              <a:t>SVETLOSTNI </a:t>
            </a:r>
            <a:r>
              <a:rPr lang="sl-SI" sz="44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IN</a:t>
            </a:r>
            <a:r>
              <a:rPr lang="sl-SI" sz="4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sl-SI" sz="44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BARVNI</a:t>
            </a:r>
            <a:r>
              <a:rPr lang="sl-SI" sz="4400" dirty="0" smtClean="0">
                <a:latin typeface="Arial Black" pitchFamily="34" charset="0"/>
                <a:cs typeface="Arial" pitchFamily="34" charset="0"/>
              </a:rPr>
              <a:t> </a:t>
            </a:r>
            <a:br>
              <a:rPr lang="sl-SI" sz="4400" dirty="0" smtClean="0">
                <a:latin typeface="Arial Black" pitchFamily="34" charset="0"/>
                <a:cs typeface="Arial" pitchFamily="34" charset="0"/>
              </a:rPr>
            </a:br>
            <a:r>
              <a:rPr lang="sl-SI" sz="4400" dirty="0" smtClean="0">
                <a:latin typeface="Arial Black" pitchFamily="34" charset="0"/>
                <a:cs typeface="Arial" pitchFamily="34" charset="0"/>
              </a:rPr>
              <a:t>              </a:t>
            </a:r>
            <a:r>
              <a:rPr lang="sl-SI" sz="44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ODTENKI</a:t>
            </a:r>
            <a:endParaRPr lang="sl-SI" sz="44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39752" y="3429000"/>
            <a:ext cx="4572000" cy="136879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443783" cy="320116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34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SVETLOSTNI IN BARVNI ODTENKI</a:t>
            </a:r>
            <a:endParaRPr lang="sl-SI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VSAKA BARVA IMA TRI VREDNOSTI:</a:t>
            </a:r>
          </a:p>
          <a:p>
            <a:pPr marL="0" indent="0">
              <a:buNone/>
            </a:pPr>
            <a:r>
              <a:rPr lang="sl-SI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    -BARVNOST OZIROMA PESTROST</a:t>
            </a:r>
          </a:p>
          <a:p>
            <a:pPr marL="0" indent="0">
              <a:buNone/>
            </a:pPr>
            <a:r>
              <a:rPr lang="sl-SI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    -BARVNO ČISTOST</a:t>
            </a:r>
          </a:p>
          <a:p>
            <a:pPr marL="0" indent="0">
              <a:buNone/>
            </a:pPr>
            <a:r>
              <a:rPr lang="sl-SI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400" b="1" dirty="0" smtClean="0">
                <a:latin typeface="Arial" pitchFamily="34" charset="0"/>
                <a:cs typeface="Arial" pitchFamily="34" charset="0"/>
              </a:rPr>
              <a:t>    -BARVNO SVETLOST</a:t>
            </a:r>
            <a:endParaRPr lang="sl-SI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3202"/>
            <a:ext cx="2695575" cy="26955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43202"/>
            <a:ext cx="2976563" cy="26955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1863"/>
            <a:ext cx="1863650" cy="268691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108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SVETLOSTNI ODTENKI</a:t>
            </a:r>
            <a:endParaRPr lang="sl-SI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latin typeface="Arial" pitchFamily="34" charset="0"/>
                <a:cs typeface="Arial" pitchFamily="34" charset="0"/>
              </a:rPr>
              <a:t>DODAJANJE BELE</a:t>
            </a:r>
          </a:p>
          <a:p>
            <a:r>
              <a:rPr lang="sl-SI" sz="2400" b="1" dirty="0" smtClean="0">
                <a:latin typeface="Arial" pitchFamily="34" charset="0"/>
                <a:cs typeface="Arial" pitchFamily="34" charset="0"/>
              </a:rPr>
              <a:t>DODAJANJE ČRNE</a:t>
            </a:r>
          </a:p>
          <a:p>
            <a:r>
              <a:rPr lang="sl-SI" sz="2400" b="1" dirty="0" smtClean="0">
                <a:latin typeface="Arial" pitchFamily="34" charset="0"/>
                <a:cs typeface="Arial" pitchFamily="34" charset="0"/>
              </a:rPr>
              <a:t>SPREMENI SE SVETLOST BARVE</a:t>
            </a:r>
            <a:endParaRPr lang="sl-SI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774082" cy="199117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284984"/>
            <a:ext cx="1599576" cy="199117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610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Arial" pitchFamily="34" charset="0"/>
                <a:cs typeface="Arial" pitchFamily="34" charset="0"/>
              </a:rPr>
              <a:t>BARVNI ODTENKI-NIANSE</a:t>
            </a:r>
            <a:endParaRPr lang="sl-SI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latin typeface="Arial" pitchFamily="34" charset="0"/>
                <a:cs typeface="Arial" pitchFamily="34" charset="0"/>
              </a:rPr>
              <a:t>MEŠANJE RAZLIČNIH BARV</a:t>
            </a:r>
          </a:p>
          <a:p>
            <a:r>
              <a:rPr lang="sl-SI" sz="2400" b="1" dirty="0" smtClean="0">
                <a:latin typeface="Arial" pitchFamily="34" charset="0"/>
                <a:cs typeface="Arial" pitchFamily="34" charset="0"/>
              </a:rPr>
              <a:t>SVETLOSTNI IN BARVNI ODTENKI</a:t>
            </a:r>
            <a:endParaRPr lang="sl-SI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4580"/>
            <a:ext cx="2906456" cy="19981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43" y="2981875"/>
            <a:ext cx="1692960" cy="19981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05055"/>
            <a:ext cx="2985038" cy="19900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229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46</Words>
  <Application>Microsoft Office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Franklin Gothic Book</vt:lpstr>
      <vt:lpstr>Franklin Gothic Medium</vt:lpstr>
      <vt:lpstr>Wingdings 2</vt:lpstr>
      <vt:lpstr>Potovanje</vt:lpstr>
      <vt:lpstr>SVETLOSTNI IN BARVNI                ODTENKI</vt:lpstr>
      <vt:lpstr>SVETLOSTNI IN BARVNI ODTENKI</vt:lpstr>
      <vt:lpstr>SVETLOSTNI ODTENKI</vt:lpstr>
      <vt:lpstr>BARVNI ODTENKI-NIANSE</vt:lpstr>
    </vt:vector>
  </TitlesOfParts>
  <Company>OŠ Ketteja in Murna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SVETLOSTNI IN BARVNI                ODTENKI</dc:title>
  <dc:creator>mitja</dc:creator>
  <cp:lastModifiedBy>Ales Seliskar</cp:lastModifiedBy>
  <cp:revision>5</cp:revision>
  <dcterms:created xsi:type="dcterms:W3CDTF">2011-03-22T18:36:08Z</dcterms:created>
  <dcterms:modified xsi:type="dcterms:W3CDTF">2020-03-19T12:47:25Z</dcterms:modified>
</cp:coreProperties>
</file>