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l-S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Kliknite ikono, če želite dodati sliko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2FC061-E4C7-4549-BD74-6ADACB7B5FC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ECEB85-F190-40C8-A247-7A2DEDD075F6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95536" y="908720"/>
            <a:ext cx="8229600" cy="977280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FF0000"/>
                </a:solidFill>
                <a:latin typeface="Arial Black" pitchFamily="34" charset="0"/>
              </a:rPr>
              <a:t>TOPLE</a:t>
            </a:r>
            <a:r>
              <a:rPr lang="sl-SI" dirty="0" smtClean="0">
                <a:latin typeface="Arial Black" pitchFamily="34" charset="0"/>
              </a:rPr>
              <a:t> IN </a:t>
            </a:r>
            <a:r>
              <a:rPr lang="sl-SI" dirty="0" smtClean="0">
                <a:solidFill>
                  <a:srgbClr val="0070C0"/>
                </a:solidFill>
                <a:latin typeface="Arial Black" pitchFamily="34" charset="0"/>
              </a:rPr>
              <a:t>HLADNE </a:t>
            </a:r>
            <a:r>
              <a:rPr lang="sl-SI" dirty="0" smtClean="0">
                <a:solidFill>
                  <a:schemeClr val="tx1"/>
                </a:solidFill>
                <a:latin typeface="Arial Black" pitchFamily="34" charset="0"/>
              </a:rPr>
              <a:t>BARVE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Slika 3" descr="Nature_Flowers_Yellow_contrast_flower__Flowers_008376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852936"/>
            <a:ext cx="4956043" cy="278777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5" name="Pravokotnik 4"/>
          <p:cNvSpPr/>
          <p:nvPr/>
        </p:nvSpPr>
        <p:spPr>
          <a:xfrm>
            <a:off x="5868144" y="2852936"/>
            <a:ext cx="2088232" cy="280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400" dirty="0" smtClean="0">
                <a:latin typeface="Arial" pitchFamily="34" charset="0"/>
                <a:cs typeface="Arial" pitchFamily="34" charset="0"/>
              </a:rPr>
              <a:t>DOBER DAN.</a:t>
            </a:r>
          </a:p>
          <a:p>
            <a:endParaRPr lang="sl-SI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400" dirty="0" smtClean="0">
                <a:latin typeface="Arial" pitchFamily="34" charset="0"/>
                <a:cs typeface="Arial" pitchFamily="34" charset="0"/>
              </a:rPr>
              <a:t>BESEDILO PREPIŠI V ZVEZEK. NA ZADNJI STRANI IMAŠ NAVODILO ZA LIKOVNO NALOGO.</a:t>
            </a:r>
            <a:endParaRPr lang="sl-SI" sz="1400" smtClean="0">
              <a:latin typeface="Arial" pitchFamily="34" charset="0"/>
              <a:cs typeface="Arial" pitchFamily="34" charset="0"/>
            </a:endParaRPr>
          </a:p>
          <a:p>
            <a:endParaRPr lang="sl-SI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400" dirty="0" smtClean="0">
                <a:latin typeface="Arial" pitchFamily="34" charset="0"/>
                <a:cs typeface="Arial" pitchFamily="34" charset="0"/>
              </a:rPr>
              <a:t>OSTANITE ZDRAVI!!!</a:t>
            </a:r>
          </a:p>
          <a:p>
            <a:r>
              <a:rPr lang="sl-SI" sz="1400" dirty="0" smtClean="0">
                <a:latin typeface="Arial" pitchFamily="34" charset="0"/>
                <a:cs typeface="Arial" pitchFamily="34" charset="0"/>
              </a:rPr>
              <a:t>MITJA POLJANŠEK</a:t>
            </a:r>
          </a:p>
          <a:p>
            <a:endParaRPr lang="sl-SI" sz="1400" dirty="0" smtClean="0">
              <a:latin typeface="Arial" pitchFamily="34" charset="0"/>
              <a:cs typeface="Arial" pitchFamily="34" charset="0"/>
            </a:endParaRPr>
          </a:p>
          <a:p>
            <a:endParaRPr lang="sl-SI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l-SI" sz="3200" dirty="0" smtClean="0">
                <a:solidFill>
                  <a:srgbClr val="FF0000"/>
                </a:solidFill>
                <a:latin typeface="Arial Black" pitchFamily="34" charset="0"/>
              </a:rPr>
              <a:t>TOPLE</a:t>
            </a:r>
            <a:r>
              <a:rPr lang="sl-SI" sz="3200" dirty="0" smtClean="0">
                <a:latin typeface="Arial Black" pitchFamily="34" charset="0"/>
              </a:rPr>
              <a:t> IN </a:t>
            </a:r>
            <a:r>
              <a:rPr lang="sl-SI" sz="3200" dirty="0" smtClean="0">
                <a:solidFill>
                  <a:srgbClr val="0070C0"/>
                </a:solidFill>
                <a:latin typeface="Arial Black" pitchFamily="34" charset="0"/>
              </a:rPr>
              <a:t>HLADNE </a:t>
            </a:r>
            <a:r>
              <a:rPr lang="sl-SI" sz="3200" dirty="0" smtClean="0">
                <a:solidFill>
                  <a:schemeClr val="tx1"/>
                </a:solidFill>
                <a:latin typeface="Arial Black" pitchFamily="34" charset="0"/>
              </a:rPr>
              <a:t>BARVE</a:t>
            </a: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09160"/>
          </a:xfrm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TOPLE BARVE </a:t>
            </a:r>
            <a:r>
              <a:rPr lang="sl-SI" sz="2400" b="1" dirty="0" smtClean="0">
                <a:latin typeface="Arial" pitchFamily="34" charset="0"/>
                <a:cs typeface="Arial" pitchFamily="34" charset="0"/>
              </a:rPr>
              <a:t>PRIPADAJO SONCU IN OGNJU-TO SO RDEČA, ORANŽNA, RUMENA.</a:t>
            </a:r>
          </a:p>
          <a:p>
            <a:r>
              <a:rPr lang="sl-SI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HLADNE BARVE </a:t>
            </a:r>
            <a:r>
              <a:rPr lang="sl-SI" sz="2400" b="1" dirty="0" smtClean="0">
                <a:latin typeface="Arial" pitchFamily="34" charset="0"/>
                <a:cs typeface="Arial" pitchFamily="34" charset="0"/>
              </a:rPr>
              <a:t>PA VODI IN LEDU-MODRA, ZELENA, VIJOLIČASTA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NAJTOPLEJŠA JE </a:t>
            </a:r>
            <a:r>
              <a:rPr lang="sl-SI" sz="24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RDEČE ORANŽNA </a:t>
            </a:r>
            <a:r>
              <a:rPr lang="sl-SI" sz="2400" b="1" dirty="0" smtClean="0">
                <a:latin typeface="Arial" pitchFamily="34" charset="0"/>
                <a:cs typeface="Arial" pitchFamily="34" charset="0"/>
              </a:rPr>
              <a:t>IN NAJHLADNEJŠA </a:t>
            </a:r>
            <a:r>
              <a:rPr lang="sl-SI" sz="24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MODRO ZELENA.</a:t>
            </a:r>
            <a:endParaRPr lang="sl-SI" sz="2400" b="1" dirty="0">
              <a:solidFill>
                <a:srgbClr val="00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Rezultat iskanja slik za TOPLO HLADNE BAR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789040"/>
            <a:ext cx="2200454" cy="25649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l-SI" sz="2800" dirty="0" smtClean="0">
                <a:solidFill>
                  <a:schemeClr val="tx1"/>
                </a:solidFill>
                <a:latin typeface="Arial Black" pitchFamily="34" charset="0"/>
              </a:rPr>
              <a:t>VPLIV IN UPORABA TOPLIH IN HLADNIH BARV</a:t>
            </a:r>
            <a:endParaRPr lang="sl-SI" sz="2800" dirty="0">
              <a:solidFill>
                <a:schemeClr val="tx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NAPIŠI KAKO NA TEBE VPLIVAJO TOPLE ALI HLADNE BARVE.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PODROČJA UPORABE: ARHITEKTURA, PSIHOLOGIJA, UMETNOST, MODA, PROPAGANDA….</a:t>
            </a:r>
            <a:endParaRPr lang="sl-SI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 descr="Rezultat iskanja slik za TOPLO HLADNE BAR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717032"/>
            <a:ext cx="2880320" cy="216024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5364" name="Picture 4" descr="Rezultat iskanja slik za warm colours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717032"/>
            <a:ext cx="2160240" cy="21660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l-SI" sz="3200" dirty="0" smtClean="0">
                <a:solidFill>
                  <a:schemeClr val="tx1"/>
                </a:solidFill>
                <a:latin typeface="Arial Black" pitchFamily="34" charset="0"/>
              </a:rPr>
              <a:t>LIKOVNA NALOGA</a:t>
            </a: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NASLIKAJ MOTIV (IZBERI SAM), KJER BOŠ LAHKO UPORABIL TOPLE IN HLADNE BARVE.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PODLOGA: RISALNI LIST, PAPIR A4….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TEHNIKA: TEMPERA, BARVNI SVINČNIKI, BARVNA LEPLJENKA….</a:t>
            </a:r>
          </a:p>
          <a:p>
            <a:r>
              <a:rPr lang="sl-SI" sz="2400" b="1" dirty="0" smtClean="0">
                <a:latin typeface="Arial" pitchFamily="34" charset="0"/>
                <a:cs typeface="Arial" pitchFamily="34" charset="0"/>
              </a:rPr>
              <a:t>ČAS: DVE ŠOLSKI URI (DVA TEDNA).</a:t>
            </a:r>
            <a:endParaRPr lang="sl-SI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Rezultat iskanja slik za warm colours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581128"/>
            <a:ext cx="1966480" cy="1368152"/>
          </a:xfrm>
          <a:prstGeom prst="rect">
            <a:avLst/>
          </a:prstGeom>
          <a:noFill/>
        </p:spPr>
      </p:pic>
      <p:pic>
        <p:nvPicPr>
          <p:cNvPr id="16388" name="Picture 4" descr="Rezultat iskanja slik za warm colours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581128"/>
            <a:ext cx="1800200" cy="1350150"/>
          </a:xfrm>
          <a:prstGeom prst="rect">
            <a:avLst/>
          </a:prstGeom>
          <a:noFill/>
        </p:spPr>
      </p:pic>
      <p:pic>
        <p:nvPicPr>
          <p:cNvPr id="16390" name="Picture 6" descr="Rezultat iskanja slik za warm colours 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581128"/>
            <a:ext cx="1123975" cy="1368152"/>
          </a:xfrm>
          <a:prstGeom prst="rect">
            <a:avLst/>
          </a:prstGeom>
          <a:noFill/>
        </p:spPr>
      </p:pic>
      <p:pic>
        <p:nvPicPr>
          <p:cNvPr id="16392" name="Picture 8" descr="Rezultat iskanja slik za warm colours a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46190" y="4581128"/>
            <a:ext cx="1101363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h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rh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h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</TotalTime>
  <Words>136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Book Antiqua</vt:lpstr>
      <vt:lpstr>Lucida Sans</vt:lpstr>
      <vt:lpstr>Wingdings</vt:lpstr>
      <vt:lpstr>Wingdings 2</vt:lpstr>
      <vt:lpstr>Wingdings 3</vt:lpstr>
      <vt:lpstr>Vrh</vt:lpstr>
      <vt:lpstr>TOPLE IN HLADNE BARVE</vt:lpstr>
      <vt:lpstr>TOPLE IN HLADNE BARVE</vt:lpstr>
      <vt:lpstr>VPLIV IN UPORABA TOPLIH IN HLADNIH BARV</vt:lpstr>
      <vt:lpstr>LIKOVNA NALOGA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TOPLE IN HLADNE BARVE</dc:title>
  <dc:creator>Uporabnik sistema Windows</dc:creator>
  <cp:lastModifiedBy>Ales Seliskar</cp:lastModifiedBy>
  <cp:revision>6</cp:revision>
  <dcterms:created xsi:type="dcterms:W3CDTF">2020-03-26T08:49:58Z</dcterms:created>
  <dcterms:modified xsi:type="dcterms:W3CDTF">2020-03-26T12:25:47Z</dcterms:modified>
</cp:coreProperties>
</file>