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o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grada vsebin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vsebin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Ograda vsebin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6" name="Ograda vsebin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o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o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o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grada vsebin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en konek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A158B6F-2BE5-4A8A-B98A-0530D1D6175E}" type="datetimeFigureOut">
              <a:rPr lang="sl-SI" smtClean="0"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BCD3EBF-0560-4097-A9CA-129D05B96E62}" type="slidenum">
              <a:rPr lang="sl-SI" smtClean="0"/>
              <a:t>‹#›</a:t>
            </a:fld>
            <a:endParaRPr lang="sl-SI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sl-SI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MATEMATIKA- KAKO PRAVILNO SEŠTETI GOSI</a:t>
            </a:r>
            <a:endParaRPr lang="sl-SI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wat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928934"/>
            <a:ext cx="3333080" cy="27860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ZAKAJ SO SE POJAVILE ŠTEVILKE</a:t>
            </a:r>
            <a:endParaRPr lang="sl-SI" sz="3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KJE UPORABLJAŠ ŠTEVILA?</a:t>
            </a:r>
          </a:p>
          <a:p>
            <a:r>
              <a:rPr lang="sl-SI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ZAČETEK UPORABE ŠTETJA: TRGOVINA (PRSTI, KAMENČKI…)</a:t>
            </a:r>
          </a:p>
          <a:p>
            <a:r>
              <a:rPr lang="sl-SI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EGIPČANI: SISTEM ŠTEVILK (POBIRANJE DAVKOV)</a:t>
            </a:r>
          </a:p>
          <a:p>
            <a:r>
              <a:rPr lang="sl-SI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ABAK</a:t>
            </a:r>
          </a:p>
          <a:p>
            <a:endParaRPr lang="sl-SI" sz="24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Ishango_bo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786190"/>
            <a:ext cx="4419600" cy="19690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ZAKAJ SO SE POJAVILE ŠTEVILKE</a:t>
            </a:r>
            <a:endParaRPr lang="sl-SI" sz="3200" dirty="0"/>
          </a:p>
        </p:txBody>
      </p:sp>
      <p:pic>
        <p:nvPicPr>
          <p:cNvPr id="4" name="Ograda vsebine 3" descr="Hieroglyph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643050"/>
            <a:ext cx="3571900" cy="1428760"/>
          </a:xfrm>
        </p:spPr>
      </p:pic>
      <p:pic>
        <p:nvPicPr>
          <p:cNvPr id="5" name="Slika 4" descr="text-arabic-numbers0-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496" y="1643051"/>
            <a:ext cx="4767264" cy="1428760"/>
          </a:xfrm>
          <a:prstGeom prst="rect">
            <a:avLst/>
          </a:prstGeom>
        </p:spPr>
      </p:pic>
      <p:pic>
        <p:nvPicPr>
          <p:cNvPr id="6" name="Slika 5" descr="number%20chart%20300x5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3214686"/>
            <a:ext cx="2216908" cy="3053593"/>
          </a:xfrm>
          <a:prstGeom prst="rect">
            <a:avLst/>
          </a:prstGeom>
        </p:spPr>
      </p:pic>
      <p:pic>
        <p:nvPicPr>
          <p:cNvPr id="7" name="Slika 6" descr="chinesischer-abakus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36" y="3643314"/>
            <a:ext cx="4022459" cy="2376487"/>
          </a:xfrm>
          <a:prstGeom prst="rect">
            <a:avLst/>
          </a:prstGeom>
        </p:spPr>
      </p:pic>
      <p:pic>
        <p:nvPicPr>
          <p:cNvPr id="8" name="Slika 7" descr="calculator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140" y="4071942"/>
            <a:ext cx="2095905" cy="18573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34400" cy="973266"/>
          </a:xfrm>
        </p:spPr>
        <p:txBody>
          <a:bodyPr>
            <a:normAutofit fontScale="90000"/>
          </a:bodyPr>
          <a:lstStyle/>
          <a:p>
            <a:pPr algn="l"/>
            <a:r>
              <a:rPr lang="sl-SI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MATEMATIČNO ZNANJE SO POTREBOVALI, KER</a:t>
            </a:r>
            <a:endParaRPr lang="sl-SI" sz="3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503920" cy="4598874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RAZVOJ  GEOMETRIJE IN MATEMATIKE ZARADI REŠEVANJA PRAKTIČNIH TEŽAV (?)</a:t>
            </a:r>
          </a:p>
          <a:p>
            <a:pPr>
              <a:buNone/>
            </a:pPr>
            <a:endParaRPr lang="sl-SI" sz="2400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sz="24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pyramid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500306"/>
            <a:ext cx="3061880" cy="1500198"/>
          </a:xfrm>
          <a:prstGeom prst="rect">
            <a:avLst/>
          </a:prstGeom>
        </p:spPr>
      </p:pic>
      <p:pic>
        <p:nvPicPr>
          <p:cNvPr id="5" name="Slika 4" descr="Wells_egyptian_peasants_tax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2357430"/>
            <a:ext cx="4786346" cy="1686680"/>
          </a:xfrm>
          <a:prstGeom prst="rect">
            <a:avLst/>
          </a:prstGeom>
        </p:spPr>
      </p:pic>
      <p:pic>
        <p:nvPicPr>
          <p:cNvPr id="6" name="Slika 5" descr="egyptia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2" y="4286256"/>
            <a:ext cx="1066680" cy="1933569"/>
          </a:xfrm>
          <a:prstGeom prst="rect">
            <a:avLst/>
          </a:prstGeom>
        </p:spPr>
      </p:pic>
      <p:pic>
        <p:nvPicPr>
          <p:cNvPr id="7" name="Slika 6" descr="measure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36" y="4143380"/>
            <a:ext cx="1676134" cy="2071702"/>
          </a:xfrm>
          <a:prstGeom prst="rect">
            <a:avLst/>
          </a:prstGeom>
        </p:spPr>
      </p:pic>
      <p:pic>
        <p:nvPicPr>
          <p:cNvPr id="8" name="Slika 7" descr="prices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7752" y="4214818"/>
            <a:ext cx="3118974" cy="212090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tno">
  <a:themeElements>
    <a:clrScheme name="Mestn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estn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stn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</TotalTime>
  <Words>53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Georgia</vt:lpstr>
      <vt:lpstr>Times New Roman</vt:lpstr>
      <vt:lpstr>Wingdings</vt:lpstr>
      <vt:lpstr>Wingdings 2</vt:lpstr>
      <vt:lpstr>Mestno</vt:lpstr>
      <vt:lpstr>MATEMATIKA- KAKO PRAVILNO SEŠTETI GOSI</vt:lpstr>
      <vt:lpstr>ZAKAJ SO SE POJAVILE ŠTEVILKE</vt:lpstr>
      <vt:lpstr>ZAKAJ SO SE POJAVILE ŠTEVILKE</vt:lpstr>
      <vt:lpstr>MATEMATIČNO ZNANJE SO POTREBOVALI, KER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MATEMATIKA- KAKO PRAVILNO SEŠTETI GOSI</dc:title>
  <dc:creator>User</dc:creator>
  <cp:lastModifiedBy>Ales Seliskar</cp:lastModifiedBy>
  <cp:revision>15</cp:revision>
  <dcterms:created xsi:type="dcterms:W3CDTF">2009-04-14T17:25:10Z</dcterms:created>
  <dcterms:modified xsi:type="dcterms:W3CDTF">2020-03-26T12:23:13Z</dcterms:modified>
</cp:coreProperties>
</file>