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64DF-BADB-43FF-9681-32EABE352159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CF2E-6014-4932-860D-1B5228A47653}" type="slidenum">
              <a:rPr lang="sl-SI" smtClean="0"/>
              <a:t>‹#›</a:t>
            </a:fld>
            <a:endParaRPr lang="sl-SI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64DF-BADB-43FF-9681-32EABE352159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CF2E-6014-4932-860D-1B5228A4765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64DF-BADB-43FF-9681-32EABE352159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CF2E-6014-4932-860D-1B5228A4765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64DF-BADB-43FF-9681-32EABE352159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CF2E-6014-4932-860D-1B5228A4765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64DF-BADB-43FF-9681-32EABE352159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17DCF2E-6014-4932-860D-1B5228A47653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64DF-BADB-43FF-9681-32EABE352159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CF2E-6014-4932-860D-1B5228A4765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64DF-BADB-43FF-9681-32EABE352159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CF2E-6014-4932-860D-1B5228A4765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64DF-BADB-43FF-9681-32EABE352159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CF2E-6014-4932-860D-1B5228A4765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64DF-BADB-43FF-9681-32EABE352159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CF2E-6014-4932-860D-1B5228A4765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64DF-BADB-43FF-9681-32EABE352159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CF2E-6014-4932-860D-1B5228A4765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l-SI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Kliknite ikono, če želite dodati sliko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64DF-BADB-43FF-9681-32EABE352159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DCF2E-6014-4932-860D-1B5228A4765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64264DF-BADB-43FF-9681-32EABE352159}" type="datetimeFigureOut">
              <a:rPr lang="sl-SI" smtClean="0"/>
              <a:t>26. 03. 2020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7DCF2E-6014-4932-860D-1B5228A47653}" type="slidenum">
              <a:rPr lang="sl-SI" smtClean="0"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337320"/>
          </a:xfrm>
        </p:spPr>
        <p:txBody>
          <a:bodyPr>
            <a:noAutofit/>
          </a:bodyPr>
          <a:lstStyle/>
          <a:p>
            <a:r>
              <a:rPr lang="sl-SI" sz="4400" dirty="0" smtClean="0"/>
              <a:t>ASTRONOMIJA-KAKO NAPOVEDATI POPLAVE</a:t>
            </a:r>
            <a:endParaRPr lang="sl-SI" sz="4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84984"/>
            <a:ext cx="4104456" cy="2605311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24040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l"/>
            <a:r>
              <a:rPr lang="sl-SI" sz="3200" dirty="0" smtClean="0"/>
              <a:t>KAJ JE LJUDEM POVEDALO ZVEZDNO NEBO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sl-SI" sz="2400" dirty="0" smtClean="0">
                <a:latin typeface="+mj-lt"/>
              </a:rPr>
              <a:t>ASTRONOMIJA ALI ZVEZDOSLOVJE</a:t>
            </a:r>
          </a:p>
          <a:p>
            <a:r>
              <a:rPr lang="sl-SI" sz="2400" dirty="0" smtClean="0">
                <a:latin typeface="+mj-lt"/>
              </a:rPr>
              <a:t>BABILON, EGIPT, GRKI, MAJI (?)</a:t>
            </a:r>
          </a:p>
          <a:p>
            <a:r>
              <a:rPr lang="sl-SI" sz="2400" dirty="0" smtClean="0">
                <a:latin typeface="+mj-lt"/>
              </a:rPr>
              <a:t>ARISTARH, PTOLOMEJ, ERATOSTEN, KOPENIK, GALILEO….</a:t>
            </a:r>
          </a:p>
          <a:p>
            <a:pPr marL="137160" indent="0">
              <a:buNone/>
            </a:pPr>
            <a:endParaRPr lang="sl-SI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3091"/>
            <a:ext cx="1901197" cy="14258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83091"/>
            <a:ext cx="1080120" cy="144015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3783091"/>
            <a:ext cx="1251938" cy="14258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83091"/>
            <a:ext cx="1080120" cy="14456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83091"/>
            <a:ext cx="1188248" cy="14258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373216"/>
            <a:ext cx="7308928" cy="115212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52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l"/>
            <a:r>
              <a:rPr lang="sl-SI" sz="3200" dirty="0" smtClean="0"/>
              <a:t>NAPOVEDOVALI SO TUDI PRIHODNOST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sl-SI" sz="2400" dirty="0" smtClean="0">
                <a:latin typeface="+mj-lt"/>
              </a:rPr>
              <a:t>ASTROLOGIJA</a:t>
            </a:r>
          </a:p>
          <a:p>
            <a:r>
              <a:rPr lang="sl-SI" sz="2400" dirty="0" smtClean="0">
                <a:latin typeface="+mj-lt"/>
              </a:rPr>
              <a:t>POLOŽAJ NEBESNIH TELES</a:t>
            </a:r>
            <a:endParaRPr lang="sl-SI" sz="24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2183636" cy="17281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458" y="3068960"/>
            <a:ext cx="2637767" cy="17281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57177"/>
            <a:ext cx="2160240" cy="17399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991" y="5046778"/>
            <a:ext cx="2571234" cy="138417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155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l"/>
            <a:r>
              <a:rPr lang="sl-SI" sz="3200" dirty="0" smtClean="0"/>
              <a:t>KAKO SO OPAZOVALI NEBO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sl-SI" sz="2400" dirty="0" smtClean="0">
                <a:latin typeface="+mj-lt"/>
              </a:rPr>
              <a:t>OBSERVATORIJI</a:t>
            </a:r>
          </a:p>
          <a:p>
            <a:r>
              <a:rPr lang="sl-SI" sz="2400" dirty="0" smtClean="0">
                <a:latin typeface="+mj-lt"/>
              </a:rPr>
              <a:t>STONEHENGE, ABU SIMEL, GOSEC</a:t>
            </a:r>
          </a:p>
          <a:p>
            <a:r>
              <a:rPr lang="sl-SI" sz="2400" dirty="0" smtClean="0">
                <a:latin typeface="+mj-lt"/>
              </a:rPr>
              <a:t>TELESKOP (GALILEO GALILEI)</a:t>
            </a:r>
          </a:p>
          <a:p>
            <a:r>
              <a:rPr lang="sl-SI" sz="2400" dirty="0" smtClean="0">
                <a:latin typeface="+mj-lt"/>
              </a:rPr>
              <a:t>GOLOVEC</a:t>
            </a:r>
            <a:endParaRPr lang="sl-SI" sz="2400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5"/>
            <a:ext cx="1944216" cy="14609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84985"/>
            <a:ext cx="2165627" cy="14609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73521"/>
            <a:ext cx="2613735" cy="147240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85518"/>
            <a:ext cx="1862979" cy="143656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949" y="5085517"/>
            <a:ext cx="909676" cy="145815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146" y="5042347"/>
            <a:ext cx="1600097" cy="147973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398" y="5042347"/>
            <a:ext cx="1952080" cy="150132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9062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Sivin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</TotalTime>
  <Words>55</Words>
  <Application>Microsoft Office PowerPoint</Application>
  <PresentationFormat>On-screen Show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Book Antiqua</vt:lpstr>
      <vt:lpstr>Lucida Sans</vt:lpstr>
      <vt:lpstr>Wingdings</vt:lpstr>
      <vt:lpstr>Wingdings 2</vt:lpstr>
      <vt:lpstr>Wingdings 3</vt:lpstr>
      <vt:lpstr>Vrh</vt:lpstr>
      <vt:lpstr>ASTRONOMIJA-KAKO NAPOVEDATI POPLAVE</vt:lpstr>
      <vt:lpstr>KAJ JE LJUDEM POVEDALO ZVEZDNO NEBO</vt:lpstr>
      <vt:lpstr>NAPOVEDOVALI SO TUDI PRIHODNOST</vt:lpstr>
      <vt:lpstr>KAKO SO OPAZOVALI NEBO</vt:lpstr>
    </vt:vector>
  </TitlesOfParts>
  <Company>OŠ Ketteja in Murna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ASTRONOMIJA-KAKO NAPOVEDATI POPLAVE</dc:title>
  <dc:creator>mitja</dc:creator>
  <cp:lastModifiedBy>Ales Seliskar</cp:lastModifiedBy>
  <cp:revision>8</cp:revision>
  <dcterms:created xsi:type="dcterms:W3CDTF">2012-04-10T17:43:09Z</dcterms:created>
  <dcterms:modified xsi:type="dcterms:W3CDTF">2020-03-26T12:23:37Z</dcterms:modified>
</cp:coreProperties>
</file>