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76C46E-9D62-4D84-80A1-8EA97DCEBE9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4595116-C16A-475E-B6F1-D8DFE2D69829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315200" cy="13681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3600" b="1" dirty="0" smtClean="0"/>
              <a:t>MEDICINA-KAKO VEČNO ŽIVETI</a:t>
            </a:r>
            <a:endParaRPr lang="sl-SI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3068960"/>
            <a:ext cx="7315200" cy="324220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555776" cy="3890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7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76673"/>
            <a:ext cx="7315200" cy="864096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/>
              <a:t>KAKO SO LJUDJE ZAČELI SPOZNAVATI SVOJE TELO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PRAZGODOVINA: UROKI, ZELIŠČA…</a:t>
            </a:r>
          </a:p>
          <a:p>
            <a:r>
              <a:rPr lang="sl-SI" sz="2400" dirty="0" smtClean="0"/>
              <a:t>EGIPT: DELOVANJE ČLOVEŠKEGA TELESA</a:t>
            </a:r>
          </a:p>
          <a:p>
            <a:r>
              <a:rPr lang="sl-SI" sz="2400" dirty="0" smtClean="0"/>
              <a:t>GRKI: ZDRAVLJENJE LOČILI OD VEROVANJA, ZDRAVNIKI (HIPOKRAT)</a:t>
            </a:r>
          </a:p>
          <a:p>
            <a:r>
              <a:rPr lang="sl-SI" sz="2400" dirty="0" smtClean="0"/>
              <a:t>ARABCI: MEDICINSKE KNJIGE</a:t>
            </a:r>
          </a:p>
          <a:p>
            <a:r>
              <a:rPr lang="sl-SI" sz="2400" dirty="0" smtClean="0"/>
              <a:t>SREDNJI VEK: ČLOVEŠKO TELO JE BIL TABU</a:t>
            </a:r>
          </a:p>
          <a:p>
            <a:r>
              <a:rPr lang="sl-SI" sz="2400" dirty="0" smtClean="0"/>
              <a:t>NOVI VEK: PROUČEVANJE ČLOVEKA, CEPLJENJE</a:t>
            </a: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979457" cy="13702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153583"/>
            <a:ext cx="1728192" cy="13955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3583"/>
            <a:ext cx="1872208" cy="14062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434894" cy="13702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74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620689"/>
            <a:ext cx="7315200" cy="576063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/>
              <a:t>S ČIM JE BILO POVEZANO MUMIFICIRANJE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MUMIFICIRANJE: EGIPT, INKI…</a:t>
            </a:r>
          </a:p>
          <a:p>
            <a:r>
              <a:rPr lang="sl-SI" sz="2400" dirty="0" smtClean="0"/>
              <a:t>ZAKAJ?</a:t>
            </a:r>
          </a:p>
          <a:p>
            <a:r>
              <a:rPr lang="sl-SI" sz="2400" dirty="0" smtClean="0"/>
              <a:t>OPIŠI POSTOPEK</a:t>
            </a:r>
            <a:endParaRPr lang="sl-SI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1728192" cy="1407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067693"/>
            <a:ext cx="2160240" cy="14387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44721"/>
            <a:ext cx="2232248" cy="14448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85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a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</TotalTime>
  <Words>67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Perspektiva</vt:lpstr>
      <vt:lpstr>MEDICINA-KAKO VEČNO ŽIVETI</vt:lpstr>
      <vt:lpstr>KAKO SO LJUDJE ZAČELI SPOZNAVATI SVOJE TELO</vt:lpstr>
      <vt:lpstr>S ČIM JE BILO POVEZANO MUMIFICIRANJE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MEDICINA-KAKO VEČNO ŽIVETI</dc:title>
  <dc:creator>mitja</dc:creator>
  <cp:lastModifiedBy>Ales Seliskar</cp:lastModifiedBy>
  <cp:revision>2</cp:revision>
  <dcterms:created xsi:type="dcterms:W3CDTF">2012-03-25T13:04:05Z</dcterms:created>
  <dcterms:modified xsi:type="dcterms:W3CDTF">2020-03-26T12:24:12Z</dcterms:modified>
</cp:coreProperties>
</file>