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0"/>
  </p:notesMasterIdLst>
  <p:handoutMasterIdLst>
    <p:handoutMasterId r:id="rId11"/>
  </p:handoutMasterIdLst>
  <p:sldIdLst>
    <p:sldId id="262" r:id="rId5"/>
    <p:sldId id="263" r:id="rId6"/>
    <p:sldId id="264" r:id="rId7"/>
    <p:sldId id="265" r:id="rId8"/>
    <p:sldId id="266" r:id="rId9"/>
  </p:sldIdLst>
  <p:sldSz cx="12188825" cy="6858000"/>
  <p:notesSz cx="6858000" cy="9144000"/>
  <p:defaultTextStyle>
    <a:defPPr rtl="0"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1008">
          <p15:clr>
            <a:srgbClr val="A4A3A4"/>
          </p15:clr>
        </p15:guide>
        <p15:guide id="3" orient="horz" pos="3792">
          <p15:clr>
            <a:srgbClr val="A4A3A4"/>
          </p15:clr>
        </p15:guide>
        <p15:guide id="4" orient="horz" pos="336">
          <p15:clr>
            <a:srgbClr val="A4A3A4"/>
          </p15:clr>
        </p15:guide>
        <p15:guide id="5" orient="horz" pos="1920">
          <p15:clr>
            <a:srgbClr val="A4A3A4"/>
          </p15:clr>
        </p15:guide>
        <p15:guide id="6" orient="horz" pos="3984">
          <p15:clr>
            <a:srgbClr val="A4A3A4"/>
          </p15:clr>
        </p15:guide>
        <p15:guide id="7" orient="horz" pos="1152">
          <p15:clr>
            <a:srgbClr val="A4A3A4"/>
          </p15:clr>
        </p15:guide>
        <p15:guide id="8" pos="3839">
          <p15:clr>
            <a:srgbClr val="A4A3A4"/>
          </p15:clr>
        </p15:guide>
        <p15:guide id="9" pos="671">
          <p15:clr>
            <a:srgbClr val="A4A3A4"/>
          </p15:clr>
        </p15:guide>
        <p15:guide id="10" pos="7007">
          <p15:clr>
            <a:srgbClr val="A4A3A4"/>
          </p15:clr>
        </p15:guide>
        <p15:guide id="11" pos="6143">
          <p15:clr>
            <a:srgbClr val="A4A3A4"/>
          </p15:clr>
        </p15:guide>
        <p15:guide id="12" pos="3263">
          <p15:clr>
            <a:srgbClr val="A4A3A4"/>
          </p15:clr>
        </p15:guide>
        <p15:guide id="13" pos="7391">
          <p15:clr>
            <a:srgbClr val="A4A3A4"/>
          </p15:clr>
        </p15:guide>
        <p15:guide id="14" pos="369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8" autoAdjust="0"/>
    <p:restoredTop sz="86470" autoAdjust="0"/>
  </p:normalViewPr>
  <p:slideViewPr>
    <p:cSldViewPr showGuides="1">
      <p:cViewPr varScale="1">
        <p:scale>
          <a:sx n="72" d="100"/>
          <a:sy n="72" d="100"/>
        </p:scale>
        <p:origin x="660" y="66"/>
      </p:cViewPr>
      <p:guideLst>
        <p:guide orient="horz" pos="2160"/>
        <p:guide orient="horz" pos="1008"/>
        <p:guide orient="horz" pos="3792"/>
        <p:guide orient="horz" pos="336"/>
        <p:guide orient="horz" pos="1920"/>
        <p:guide orient="horz" pos="3984"/>
        <p:guide orient="horz" pos="1152"/>
        <p:guide pos="3839"/>
        <p:guide pos="671"/>
        <p:guide pos="7007"/>
        <p:guide pos="6143"/>
        <p:guide pos="3263"/>
        <p:guide pos="7391"/>
        <p:guide pos="369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6" d="100"/>
          <a:sy n="86" d="100"/>
        </p:scale>
        <p:origin x="2880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za glav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sl-SI" dirty="0"/>
          </a:p>
        </p:txBody>
      </p:sp>
      <p:sp>
        <p:nvSpPr>
          <p:cNvPr id="3" name="Označba mesta za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9585CF7A-0AD1-45FB-808E-38E7A0D1C951}" type="datetime1">
              <a:rPr lang="sl-SI" smtClean="0"/>
              <a:t>16. 03. 2020</a:t>
            </a:fld>
            <a:endParaRPr lang="sl-SI" dirty="0"/>
          </a:p>
        </p:txBody>
      </p:sp>
      <p:sp>
        <p:nvSpPr>
          <p:cNvPr id="4" name="Označba mesta za nogo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sl-SI" dirty="0"/>
          </a:p>
        </p:txBody>
      </p:sp>
      <p:sp>
        <p:nvSpPr>
          <p:cNvPr id="5" name="Označba mesta za številko diapoz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CA4CBEF8-5CDE-472B-839B-B8BB0C881006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26328929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za glav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sl-SI" noProof="0" dirty="0"/>
          </a:p>
        </p:txBody>
      </p:sp>
      <p:sp>
        <p:nvSpPr>
          <p:cNvPr id="3" name="Označba mesta za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60E48607-6BD5-4D72-BE35-42DA12EF9C55}" type="datetime1">
              <a:rPr lang="sl-SI" noProof="0" smtClean="0"/>
              <a:t>16. 03. 2020</a:t>
            </a:fld>
            <a:endParaRPr lang="sl-SI" noProof="0" dirty="0"/>
          </a:p>
        </p:txBody>
      </p:sp>
      <p:sp>
        <p:nvSpPr>
          <p:cNvPr id="4" name="Označba mesta za sliko diapoz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sl-SI" noProof="0" dirty="0"/>
          </a:p>
        </p:txBody>
      </p:sp>
      <p:sp>
        <p:nvSpPr>
          <p:cNvPr id="5" name="Označba mesta za opomb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sl-SI" noProof="0" dirty="0"/>
              <a:t>Uredite sloge besedila matrice</a:t>
            </a:r>
          </a:p>
          <a:p>
            <a:pPr lvl="1" rtl="0"/>
            <a:r>
              <a:rPr lang="sl-SI" noProof="0" dirty="0"/>
              <a:t>Druga raven</a:t>
            </a:r>
          </a:p>
          <a:p>
            <a:pPr lvl="2" rtl="0"/>
            <a:r>
              <a:rPr lang="sl-SI" noProof="0" dirty="0"/>
              <a:t>Tretja raven</a:t>
            </a:r>
          </a:p>
          <a:p>
            <a:pPr lvl="3" rtl="0"/>
            <a:r>
              <a:rPr lang="sl-SI" noProof="0" dirty="0"/>
              <a:t>Četrta raven</a:t>
            </a:r>
          </a:p>
          <a:p>
            <a:pPr lvl="4" rtl="0"/>
            <a:r>
              <a:rPr lang="sl-SI" noProof="0" dirty="0"/>
              <a:t>Peta raven</a:t>
            </a:r>
          </a:p>
        </p:txBody>
      </p:sp>
      <p:sp>
        <p:nvSpPr>
          <p:cNvPr id="6" name="Označba mesta za nogo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sl-SI" noProof="0" dirty="0"/>
          </a:p>
        </p:txBody>
      </p:sp>
      <p:sp>
        <p:nvSpPr>
          <p:cNvPr id="7" name="Označba mesta za številko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BB98AFB-CB0D-4DFE-87B9-B4B0D0DE73CD}" type="slidenum">
              <a:rPr lang="sl-SI" noProof="0" smtClean="0"/>
              <a:t>‹#›</a:t>
            </a:fld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251280581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bg bwMode="lt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065214" y="533400"/>
            <a:ext cx="5029200" cy="2514601"/>
          </a:xfrm>
        </p:spPr>
        <p:txBody>
          <a:bodyPr rtlCol="0">
            <a:normAutofit/>
          </a:bodyPr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pPr rtl="0"/>
            <a:r>
              <a:rPr lang="sl-SI" noProof="0"/>
              <a:t>Uredite slog naslova matrice</a:t>
            </a:r>
            <a:endParaRPr lang="sl-SI" noProof="0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065212" y="3403600"/>
            <a:ext cx="5029201" cy="1397000"/>
          </a:xfrm>
        </p:spPr>
        <p:txBody>
          <a:bodyPr rtlCol="0">
            <a:normAutofit/>
          </a:bodyPr>
          <a:lstStyle>
            <a:lvl1pPr marL="0" indent="0" algn="l">
              <a:spcBef>
                <a:spcPts val="60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sl-SI" noProof="0"/>
              <a:t>Uredite slog podnaslova matrice</a:t>
            </a:r>
            <a:endParaRPr lang="sl-SI" noProof="0" dirty="0"/>
          </a:p>
        </p:txBody>
      </p:sp>
      <p:sp>
        <p:nvSpPr>
          <p:cNvPr id="5" name="Označba mesta za nogo 4"/>
          <p:cNvSpPr>
            <a:spLocks noGrp="1"/>
          </p:cNvSpPr>
          <p:nvPr>
            <p:ph type="ftr" sz="quarter" idx="11"/>
          </p:nvPr>
        </p:nvSpPr>
        <p:spPr>
          <a:xfrm>
            <a:off x="1065213" y="6432551"/>
            <a:ext cx="5653087" cy="273049"/>
          </a:xfrm>
        </p:spPr>
        <p:txBody>
          <a:bodyPr rtlCol="0"/>
          <a:lstStyle>
            <a:lvl1pPr>
              <a:defRPr>
                <a:effectLst/>
              </a:defRPr>
            </a:lvl1pPr>
          </a:lstStyle>
          <a:p>
            <a:pPr rtl="0"/>
            <a:r>
              <a:rPr lang="sl-SI" noProof="0" dirty="0"/>
              <a:t>Dodajte nogo</a:t>
            </a:r>
          </a:p>
        </p:txBody>
      </p:sp>
      <p:sp>
        <p:nvSpPr>
          <p:cNvPr id="4" name="Označba mesta za datum 3"/>
          <p:cNvSpPr>
            <a:spLocks noGrp="1"/>
          </p:cNvSpPr>
          <p:nvPr>
            <p:ph type="dt" sz="half" idx="10"/>
          </p:nvPr>
        </p:nvSpPr>
        <p:spPr>
          <a:xfrm>
            <a:off x="6932612" y="6432551"/>
            <a:ext cx="1371600" cy="273049"/>
          </a:xfrm>
        </p:spPr>
        <p:txBody>
          <a:bodyPr rtlCol="0"/>
          <a:lstStyle/>
          <a:p>
            <a:pPr rtl="0"/>
            <a:fld id="{516CA566-E3D8-44E6-9F96-B33EAD3EA475}" type="datetime1">
              <a:rPr lang="sl-SI" noProof="0" smtClean="0"/>
              <a:t>16. 03. 2020</a:t>
            </a:fld>
            <a:endParaRPr lang="sl-SI" noProof="0" dirty="0"/>
          </a:p>
        </p:txBody>
      </p:sp>
      <p:sp>
        <p:nvSpPr>
          <p:cNvPr id="6" name="Označba mesta za številko diapozitiva 5"/>
          <p:cNvSpPr>
            <a:spLocks noGrp="1"/>
          </p:cNvSpPr>
          <p:nvPr>
            <p:ph type="sldNum" sz="quarter" idx="12"/>
          </p:nvPr>
        </p:nvSpPr>
        <p:spPr>
          <a:xfrm>
            <a:off x="8532812" y="6432551"/>
            <a:ext cx="1219201" cy="273049"/>
          </a:xfrm>
        </p:spPr>
        <p:txBody>
          <a:bodyPr rtlCol="0"/>
          <a:lstStyle/>
          <a:p>
            <a:pPr rtl="0"/>
            <a:fld id="{AAEAE4A8-A6E5-453E-B946-FB774B73F48C}" type="slidenum">
              <a:rPr lang="sl-SI" noProof="0" smtClean="0"/>
              <a:t>‹#›</a:t>
            </a:fld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290237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l-SI" noProof="0"/>
              <a:t>Uredite slog naslova matrice</a:t>
            </a:r>
            <a:endParaRPr lang="sl-SI" noProof="0" dirty="0"/>
          </a:p>
        </p:txBody>
      </p:sp>
      <p:sp>
        <p:nvSpPr>
          <p:cNvPr id="3" name="Označba mesta za navpično besedilo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sl-SI" noProof="0"/>
              <a:t>Uredite sloge besedila matrice</a:t>
            </a:r>
          </a:p>
          <a:p>
            <a:pPr lvl="1" rtl="0"/>
            <a:r>
              <a:rPr lang="sl-SI" noProof="0"/>
              <a:t>Druga raven</a:t>
            </a:r>
          </a:p>
          <a:p>
            <a:pPr lvl="2" rtl="0"/>
            <a:r>
              <a:rPr lang="sl-SI" noProof="0"/>
              <a:t>Tretja raven</a:t>
            </a:r>
          </a:p>
          <a:p>
            <a:pPr lvl="3" rtl="0"/>
            <a:r>
              <a:rPr lang="sl-SI" noProof="0"/>
              <a:t>Četrta raven</a:t>
            </a:r>
          </a:p>
          <a:p>
            <a:pPr lvl="4" rtl="0"/>
            <a:r>
              <a:rPr lang="sl-SI" noProof="0"/>
              <a:t>Peta raven</a:t>
            </a:r>
            <a:endParaRPr lang="sl-SI" noProof="0" dirty="0"/>
          </a:p>
        </p:txBody>
      </p:sp>
      <p:sp>
        <p:nvSpPr>
          <p:cNvPr id="5" name="Označba mesta za nogo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l-SI" noProof="0" dirty="0"/>
              <a:t>Dodajte nogo</a:t>
            </a:r>
          </a:p>
        </p:txBody>
      </p:sp>
      <p:sp>
        <p:nvSpPr>
          <p:cNvPr id="4" name="Označba mesta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6FEA889-F524-456D-800C-F0C2D8C0D2DB}" type="datetime1">
              <a:rPr lang="sl-SI" noProof="0" smtClean="0"/>
              <a:t>16. 03. 2020</a:t>
            </a:fld>
            <a:endParaRPr lang="sl-SI" noProof="0" dirty="0"/>
          </a:p>
        </p:txBody>
      </p:sp>
      <p:sp>
        <p:nvSpPr>
          <p:cNvPr id="6" name="Označba mesta za številko diapoz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AEAE4A8-A6E5-453E-B946-FB774B73F48C}" type="slidenum">
              <a:rPr lang="sl-SI" noProof="0" smtClean="0"/>
              <a:t>‹#›</a:t>
            </a:fld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2841477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en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en naslov 1"/>
          <p:cNvSpPr>
            <a:spLocks noGrp="1"/>
          </p:cNvSpPr>
          <p:nvPr>
            <p:ph type="title" orient="vert"/>
          </p:nvPr>
        </p:nvSpPr>
        <p:spPr>
          <a:xfrm>
            <a:off x="8761412" y="533400"/>
            <a:ext cx="2362201" cy="5486400"/>
          </a:xfrm>
        </p:spPr>
        <p:txBody>
          <a:bodyPr vert="eaVert" rtlCol="0"/>
          <a:lstStyle/>
          <a:p>
            <a:pPr rtl="0"/>
            <a:r>
              <a:rPr lang="sl-SI" noProof="0"/>
              <a:t>Uredite slog naslova matrice</a:t>
            </a:r>
            <a:endParaRPr lang="sl-SI" noProof="0" dirty="0"/>
          </a:p>
        </p:txBody>
      </p:sp>
      <p:sp>
        <p:nvSpPr>
          <p:cNvPr id="3" name="Označba mesta za navpično besedilo 2"/>
          <p:cNvSpPr>
            <a:spLocks noGrp="1"/>
          </p:cNvSpPr>
          <p:nvPr>
            <p:ph type="body" orient="vert" idx="1"/>
          </p:nvPr>
        </p:nvSpPr>
        <p:spPr>
          <a:xfrm>
            <a:off x="1065213" y="533400"/>
            <a:ext cx="7467599" cy="5486400"/>
          </a:xfrm>
        </p:spPr>
        <p:txBody>
          <a:bodyPr vert="eaVert" rtlCol="0"/>
          <a:lstStyle/>
          <a:p>
            <a:pPr lvl="0" rtl="0"/>
            <a:r>
              <a:rPr lang="sl-SI" noProof="0"/>
              <a:t>Uredite sloge besedila matrice</a:t>
            </a:r>
          </a:p>
          <a:p>
            <a:pPr lvl="1" rtl="0"/>
            <a:r>
              <a:rPr lang="sl-SI" noProof="0"/>
              <a:t>Druga raven</a:t>
            </a:r>
          </a:p>
          <a:p>
            <a:pPr lvl="2" rtl="0"/>
            <a:r>
              <a:rPr lang="sl-SI" noProof="0"/>
              <a:t>Tretja raven</a:t>
            </a:r>
          </a:p>
          <a:p>
            <a:pPr lvl="3" rtl="0"/>
            <a:r>
              <a:rPr lang="sl-SI" noProof="0"/>
              <a:t>Četrta raven</a:t>
            </a:r>
          </a:p>
          <a:p>
            <a:pPr lvl="4" rtl="0"/>
            <a:r>
              <a:rPr lang="sl-SI" noProof="0"/>
              <a:t>Peta raven</a:t>
            </a:r>
            <a:endParaRPr lang="sl-SI" noProof="0" dirty="0"/>
          </a:p>
        </p:txBody>
      </p:sp>
      <p:sp>
        <p:nvSpPr>
          <p:cNvPr id="5" name="Označba mesta za nogo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l-SI" noProof="0" dirty="0"/>
              <a:t>Dodajte nogo</a:t>
            </a:r>
          </a:p>
        </p:txBody>
      </p:sp>
      <p:sp>
        <p:nvSpPr>
          <p:cNvPr id="4" name="Označba mesta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68E2526-3173-4154-BD96-6F5495A588AE}" type="datetime1">
              <a:rPr lang="sl-SI" noProof="0" smtClean="0"/>
              <a:t>16. 03. 2020</a:t>
            </a:fld>
            <a:endParaRPr lang="sl-SI" noProof="0" dirty="0"/>
          </a:p>
        </p:txBody>
      </p:sp>
      <p:sp>
        <p:nvSpPr>
          <p:cNvPr id="6" name="Označba mesta za številko diapoz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AEAE4A8-A6E5-453E-B946-FB774B73F48C}" type="slidenum">
              <a:rPr lang="sl-SI" noProof="0" smtClean="0"/>
              <a:t>‹#›</a:t>
            </a:fld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2135436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l-SI" noProof="0"/>
              <a:t>Uredite slog naslova matrice</a:t>
            </a:r>
            <a:endParaRPr lang="sl-SI" noProof="0" dirty="0"/>
          </a:p>
        </p:txBody>
      </p:sp>
      <p:sp>
        <p:nvSpPr>
          <p:cNvPr id="3" name="Označba mesta za vsebino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sl-SI" noProof="0"/>
              <a:t>Uredite sloge besedila matrice</a:t>
            </a:r>
          </a:p>
          <a:p>
            <a:pPr lvl="1" rtl="0"/>
            <a:r>
              <a:rPr lang="sl-SI" noProof="0"/>
              <a:t>Druga raven</a:t>
            </a:r>
          </a:p>
          <a:p>
            <a:pPr lvl="2" rtl="0"/>
            <a:r>
              <a:rPr lang="sl-SI" noProof="0"/>
              <a:t>Tretja raven</a:t>
            </a:r>
          </a:p>
          <a:p>
            <a:pPr lvl="3" rtl="0"/>
            <a:r>
              <a:rPr lang="sl-SI" noProof="0"/>
              <a:t>Četrta raven</a:t>
            </a:r>
          </a:p>
          <a:p>
            <a:pPr lvl="4" rtl="0"/>
            <a:r>
              <a:rPr lang="sl-SI" noProof="0"/>
              <a:t>Peta raven</a:t>
            </a:r>
            <a:endParaRPr lang="sl-SI" noProof="0" dirty="0"/>
          </a:p>
        </p:txBody>
      </p:sp>
      <p:sp>
        <p:nvSpPr>
          <p:cNvPr id="5" name="Označba mesta za nogo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l-SI" noProof="0" dirty="0"/>
              <a:t>Dodajte nogo</a:t>
            </a:r>
          </a:p>
        </p:txBody>
      </p:sp>
      <p:sp>
        <p:nvSpPr>
          <p:cNvPr id="4" name="Označba mesta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F510C2E-D469-4879-A5A7-B68EB825B410}" type="datetime1">
              <a:rPr lang="sl-SI" noProof="0" smtClean="0"/>
              <a:t>16. 03. 2020</a:t>
            </a:fld>
            <a:endParaRPr lang="sl-SI" noProof="0" dirty="0"/>
          </a:p>
        </p:txBody>
      </p:sp>
      <p:sp>
        <p:nvSpPr>
          <p:cNvPr id="6" name="Označba mesta za številko diapoz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AEAE4A8-A6E5-453E-B946-FB774B73F48C}" type="slidenum">
              <a:rPr lang="sl-SI" noProof="0" smtClean="0"/>
              <a:t>‹#›</a:t>
            </a:fld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350674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65214" y="533400"/>
            <a:ext cx="8686800" cy="2286000"/>
          </a:xfrm>
        </p:spPr>
        <p:txBody>
          <a:bodyPr rtlCol="0" anchor="b">
            <a:normAutofit/>
          </a:bodyPr>
          <a:lstStyle>
            <a:lvl1pPr algn="l">
              <a:defRPr sz="5400" b="1" cap="none" baseline="0"/>
            </a:lvl1pPr>
          </a:lstStyle>
          <a:p>
            <a:pPr rtl="0"/>
            <a:r>
              <a:rPr lang="sl-SI" noProof="0"/>
              <a:t>Uredite slog naslova matrice</a:t>
            </a:r>
            <a:endParaRPr lang="sl-SI" noProof="0" dirty="0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1065214" y="3124200"/>
            <a:ext cx="8686800" cy="1371600"/>
          </a:xfrm>
        </p:spPr>
        <p:txBody>
          <a:bodyPr rtlCol="0" anchor="t">
            <a:normAutofit/>
          </a:bodyPr>
          <a:lstStyle>
            <a:lvl1pPr marL="0" indent="0">
              <a:spcBef>
                <a:spcPts val="600"/>
              </a:spcBef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sl-SI" noProof="0"/>
              <a:t>Uredite sloge besedila matrice</a:t>
            </a:r>
          </a:p>
        </p:txBody>
      </p:sp>
      <p:sp>
        <p:nvSpPr>
          <p:cNvPr id="5" name="Označba mesta za nogo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l-SI" noProof="0" dirty="0"/>
              <a:t>Dodajte nogo</a:t>
            </a:r>
          </a:p>
        </p:txBody>
      </p:sp>
      <p:sp>
        <p:nvSpPr>
          <p:cNvPr id="4" name="Označba mesta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2E03CB0-B523-40B0-809E-7EE587822D54}" type="datetime1">
              <a:rPr lang="sl-SI" noProof="0" smtClean="0"/>
              <a:t>16. 03. 2020</a:t>
            </a:fld>
            <a:endParaRPr lang="sl-SI" noProof="0" dirty="0"/>
          </a:p>
        </p:txBody>
      </p:sp>
      <p:sp>
        <p:nvSpPr>
          <p:cNvPr id="6" name="Označba mesta za številko diapoz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AEAE4A8-A6E5-453E-B946-FB774B73F48C}" type="slidenum">
              <a:rPr lang="sl-SI" noProof="0" smtClean="0"/>
              <a:t>‹#›</a:t>
            </a:fld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2925637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l-SI" noProof="0"/>
              <a:t>Uredite slog naslova matrice</a:t>
            </a:r>
            <a:endParaRPr lang="sl-SI" noProof="0" dirty="0"/>
          </a:p>
        </p:txBody>
      </p:sp>
      <p:sp>
        <p:nvSpPr>
          <p:cNvPr id="3" name="Označba mesta za vsebino 2"/>
          <p:cNvSpPr>
            <a:spLocks noGrp="1"/>
          </p:cNvSpPr>
          <p:nvPr>
            <p:ph sz="half" idx="1"/>
          </p:nvPr>
        </p:nvSpPr>
        <p:spPr>
          <a:xfrm>
            <a:off x="1065212" y="1828800"/>
            <a:ext cx="4251960" cy="41910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sl-SI" noProof="0"/>
              <a:t>Uredite sloge besedila matrice</a:t>
            </a:r>
          </a:p>
          <a:p>
            <a:pPr lvl="1" rtl="0"/>
            <a:r>
              <a:rPr lang="sl-SI" noProof="0"/>
              <a:t>Druga raven</a:t>
            </a:r>
          </a:p>
          <a:p>
            <a:pPr lvl="2" rtl="0"/>
            <a:r>
              <a:rPr lang="sl-SI" noProof="0"/>
              <a:t>Tretja raven</a:t>
            </a:r>
          </a:p>
          <a:p>
            <a:pPr lvl="3" rtl="0"/>
            <a:r>
              <a:rPr lang="sl-SI" noProof="0"/>
              <a:t>Četrta raven</a:t>
            </a:r>
          </a:p>
          <a:p>
            <a:pPr lvl="4" rtl="0"/>
            <a:r>
              <a:rPr lang="sl-SI" noProof="0"/>
              <a:t>Peta raven</a:t>
            </a:r>
            <a:endParaRPr lang="sl-SI" noProof="0" dirty="0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5464598" y="1828800"/>
            <a:ext cx="4251960" cy="41910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sl-SI" noProof="0"/>
              <a:t>Uredite sloge besedila matrice</a:t>
            </a:r>
          </a:p>
          <a:p>
            <a:pPr lvl="1" rtl="0"/>
            <a:r>
              <a:rPr lang="sl-SI" noProof="0"/>
              <a:t>Druga raven</a:t>
            </a:r>
          </a:p>
          <a:p>
            <a:pPr lvl="2" rtl="0"/>
            <a:r>
              <a:rPr lang="sl-SI" noProof="0"/>
              <a:t>Tretja raven</a:t>
            </a:r>
          </a:p>
          <a:p>
            <a:pPr lvl="3" rtl="0"/>
            <a:r>
              <a:rPr lang="sl-SI" noProof="0"/>
              <a:t>Četrta raven</a:t>
            </a:r>
          </a:p>
          <a:p>
            <a:pPr lvl="4" rtl="0"/>
            <a:r>
              <a:rPr lang="sl-SI" noProof="0"/>
              <a:t>Peta raven</a:t>
            </a:r>
            <a:endParaRPr lang="sl-SI" noProof="0" dirty="0"/>
          </a:p>
        </p:txBody>
      </p:sp>
      <p:sp>
        <p:nvSpPr>
          <p:cNvPr id="6" name="Označba mesta za nogo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l-SI" noProof="0" dirty="0"/>
              <a:t>Dodajte nogo</a:t>
            </a:r>
          </a:p>
        </p:txBody>
      </p:sp>
      <p:sp>
        <p:nvSpPr>
          <p:cNvPr id="5" name="Označba mesta za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B6BA662-3C44-41EE-A89E-C488B848EA5F}" type="datetime1">
              <a:rPr lang="sl-SI" noProof="0" smtClean="0"/>
              <a:t>16. 03. 2020</a:t>
            </a:fld>
            <a:endParaRPr lang="sl-SI" noProof="0" dirty="0"/>
          </a:p>
        </p:txBody>
      </p:sp>
      <p:sp>
        <p:nvSpPr>
          <p:cNvPr id="7" name="Označba mesta za številko diapoz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AEAE4A8-A6E5-453E-B946-FB774B73F48C}" type="slidenum">
              <a:rPr lang="sl-SI" noProof="0" smtClean="0"/>
              <a:t>‹#›</a:t>
            </a:fld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1240504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65211" y="533400"/>
            <a:ext cx="8686802" cy="1066800"/>
          </a:xfrm>
        </p:spPr>
        <p:txBody>
          <a:bodyPr rtlCol="0"/>
          <a:lstStyle>
            <a:lvl1pPr>
              <a:defRPr/>
            </a:lvl1pPr>
          </a:lstStyle>
          <a:p>
            <a:pPr rtl="0"/>
            <a:r>
              <a:rPr lang="sl-SI" noProof="0"/>
              <a:t>Uredite slog naslova matrice</a:t>
            </a:r>
            <a:endParaRPr lang="sl-SI" noProof="0" dirty="0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1065213" y="1828799"/>
            <a:ext cx="4251960" cy="685801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sl-SI" noProof="0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1065213" y="2590800"/>
            <a:ext cx="4251960" cy="34290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sl-SI" noProof="0"/>
              <a:t>Uredite sloge besedila matrice</a:t>
            </a:r>
          </a:p>
          <a:p>
            <a:pPr lvl="1" rtl="0"/>
            <a:r>
              <a:rPr lang="sl-SI" noProof="0"/>
              <a:t>Druga raven</a:t>
            </a:r>
          </a:p>
          <a:p>
            <a:pPr lvl="2" rtl="0"/>
            <a:r>
              <a:rPr lang="sl-SI" noProof="0"/>
              <a:t>Tretja raven</a:t>
            </a:r>
          </a:p>
          <a:p>
            <a:pPr lvl="3" rtl="0"/>
            <a:r>
              <a:rPr lang="sl-SI" noProof="0"/>
              <a:t>Četrta raven</a:t>
            </a:r>
          </a:p>
          <a:p>
            <a:pPr lvl="4" rtl="0"/>
            <a:r>
              <a:rPr lang="sl-SI" noProof="0"/>
              <a:t>Peta raven</a:t>
            </a:r>
            <a:endParaRPr lang="sl-SI" noProof="0" dirty="0"/>
          </a:p>
        </p:txBody>
      </p:sp>
      <p:sp>
        <p:nvSpPr>
          <p:cNvPr id="5" name="Označba mesta za besedilo 4"/>
          <p:cNvSpPr>
            <a:spLocks noGrp="1"/>
          </p:cNvSpPr>
          <p:nvPr>
            <p:ph type="body" sz="quarter" idx="3"/>
          </p:nvPr>
        </p:nvSpPr>
        <p:spPr>
          <a:xfrm>
            <a:off x="5500053" y="1828799"/>
            <a:ext cx="4251960" cy="685801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sl-SI" noProof="0"/>
              <a:t>Uredite sloge besedila matrice</a:t>
            </a:r>
          </a:p>
        </p:txBody>
      </p:sp>
      <p:sp>
        <p:nvSpPr>
          <p:cNvPr id="6" name="Označba mesta za vsebino 5"/>
          <p:cNvSpPr>
            <a:spLocks noGrp="1"/>
          </p:cNvSpPr>
          <p:nvPr>
            <p:ph sz="quarter" idx="4"/>
          </p:nvPr>
        </p:nvSpPr>
        <p:spPr>
          <a:xfrm>
            <a:off x="5500053" y="2590800"/>
            <a:ext cx="4251960" cy="34290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sl-SI" noProof="0"/>
              <a:t>Uredite sloge besedila matrice</a:t>
            </a:r>
          </a:p>
          <a:p>
            <a:pPr lvl="1" rtl="0"/>
            <a:r>
              <a:rPr lang="sl-SI" noProof="0"/>
              <a:t>Druga raven</a:t>
            </a:r>
          </a:p>
          <a:p>
            <a:pPr lvl="2" rtl="0"/>
            <a:r>
              <a:rPr lang="sl-SI" noProof="0"/>
              <a:t>Tretja raven</a:t>
            </a:r>
          </a:p>
          <a:p>
            <a:pPr lvl="3" rtl="0"/>
            <a:r>
              <a:rPr lang="sl-SI" noProof="0"/>
              <a:t>Četrta raven</a:t>
            </a:r>
          </a:p>
          <a:p>
            <a:pPr lvl="4" rtl="0"/>
            <a:r>
              <a:rPr lang="sl-SI" noProof="0"/>
              <a:t>Peta raven</a:t>
            </a:r>
            <a:endParaRPr lang="sl-SI" noProof="0" dirty="0"/>
          </a:p>
        </p:txBody>
      </p:sp>
      <p:sp>
        <p:nvSpPr>
          <p:cNvPr id="8" name="Označba mesta za nogo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l-SI" noProof="0" dirty="0"/>
              <a:t>Dodajte nogo</a:t>
            </a:r>
          </a:p>
        </p:txBody>
      </p:sp>
      <p:sp>
        <p:nvSpPr>
          <p:cNvPr id="7" name="Označba mesta za datum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20B314D-3752-4F32-856B-3FBD9386FB73}" type="datetime1">
              <a:rPr lang="sl-SI" noProof="0" smtClean="0"/>
              <a:t>16. 03. 2020</a:t>
            </a:fld>
            <a:endParaRPr lang="sl-SI" noProof="0" dirty="0"/>
          </a:p>
        </p:txBody>
      </p:sp>
      <p:sp>
        <p:nvSpPr>
          <p:cNvPr id="9" name="Označba mesta za številko diapozitiv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AEAE4A8-A6E5-453E-B946-FB774B73F48C}" type="slidenum">
              <a:rPr lang="sl-SI" noProof="0" smtClean="0"/>
              <a:t>‹#›</a:t>
            </a:fld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3301549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l-SI" noProof="0"/>
              <a:t>Uredite slog naslova matrice</a:t>
            </a:r>
            <a:endParaRPr lang="sl-SI" noProof="0" dirty="0"/>
          </a:p>
        </p:txBody>
      </p:sp>
      <p:sp>
        <p:nvSpPr>
          <p:cNvPr id="4" name="Označba mesta za nogo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l-SI" noProof="0" dirty="0"/>
              <a:t>Dodajte nogo</a:t>
            </a:r>
          </a:p>
        </p:txBody>
      </p:sp>
      <p:sp>
        <p:nvSpPr>
          <p:cNvPr id="3" name="Označba mesta za datum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FE18E34-95CE-42FB-B7DF-75214596295D}" type="datetime1">
              <a:rPr lang="sl-SI" noProof="0" smtClean="0"/>
              <a:t>16. 03. 2020</a:t>
            </a:fld>
            <a:endParaRPr lang="sl-SI" noProof="0" dirty="0"/>
          </a:p>
        </p:txBody>
      </p:sp>
      <p:sp>
        <p:nvSpPr>
          <p:cNvPr id="5" name="Označba mesta za številko diapozitiv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AEAE4A8-A6E5-453E-B946-FB774B73F48C}" type="slidenum">
              <a:rPr lang="sl-SI" noProof="0" smtClean="0"/>
              <a:t>‹#›</a:t>
            </a:fld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1370301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za nogo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l-SI" noProof="0" dirty="0"/>
              <a:t>Dodajte nogo</a:t>
            </a:r>
          </a:p>
        </p:txBody>
      </p:sp>
      <p:sp>
        <p:nvSpPr>
          <p:cNvPr id="2" name="Označba mesta za datum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6C4453B-1805-4F77-805F-FB9700D2D910}" type="datetime1">
              <a:rPr lang="sl-SI" noProof="0" smtClean="0"/>
              <a:t>16. 03. 2020</a:t>
            </a:fld>
            <a:endParaRPr lang="sl-SI" noProof="0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AEAE4A8-A6E5-453E-B946-FB774B73F48C}" type="slidenum">
              <a:rPr lang="sl-SI" noProof="0" smtClean="0"/>
              <a:t>‹#›</a:t>
            </a:fld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3088263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65213" y="533400"/>
            <a:ext cx="4114800" cy="1524000"/>
          </a:xfrm>
        </p:spPr>
        <p:txBody>
          <a:bodyPr rtlCol="0" anchor="b">
            <a:normAutofit/>
          </a:bodyPr>
          <a:lstStyle>
            <a:lvl1pPr algn="l">
              <a:defRPr sz="3600" b="1"/>
            </a:lvl1pPr>
          </a:lstStyle>
          <a:p>
            <a:pPr rtl="0"/>
            <a:r>
              <a:rPr lang="sl-SI" noProof="0"/>
              <a:t>Uredite slog naslova matrice</a:t>
            </a:r>
            <a:endParaRPr lang="sl-SI" noProof="0" dirty="0"/>
          </a:p>
        </p:txBody>
      </p:sp>
      <p:sp>
        <p:nvSpPr>
          <p:cNvPr id="3" name="Označba mesta za vsebino 2"/>
          <p:cNvSpPr>
            <a:spLocks noGrp="1"/>
          </p:cNvSpPr>
          <p:nvPr>
            <p:ph idx="1"/>
          </p:nvPr>
        </p:nvSpPr>
        <p:spPr>
          <a:xfrm>
            <a:off x="5865813" y="533400"/>
            <a:ext cx="5867400" cy="54864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sl-SI" noProof="0"/>
              <a:t>Uredite sloge besedila matrice</a:t>
            </a:r>
          </a:p>
          <a:p>
            <a:pPr lvl="1" rtl="0"/>
            <a:r>
              <a:rPr lang="sl-SI" noProof="0"/>
              <a:t>Druga raven</a:t>
            </a:r>
          </a:p>
          <a:p>
            <a:pPr lvl="2" rtl="0"/>
            <a:r>
              <a:rPr lang="sl-SI" noProof="0"/>
              <a:t>Tretja raven</a:t>
            </a:r>
          </a:p>
          <a:p>
            <a:pPr lvl="3" rtl="0"/>
            <a:r>
              <a:rPr lang="sl-SI" noProof="0"/>
              <a:t>Četrta raven</a:t>
            </a:r>
          </a:p>
          <a:p>
            <a:pPr lvl="4" rtl="0"/>
            <a:r>
              <a:rPr lang="sl-SI" noProof="0"/>
              <a:t>Peta raven</a:t>
            </a:r>
            <a:endParaRPr lang="sl-SI" noProof="0" dirty="0"/>
          </a:p>
        </p:txBody>
      </p:sp>
      <p:sp>
        <p:nvSpPr>
          <p:cNvPr id="4" name="Označba mesta za besedilo 3"/>
          <p:cNvSpPr>
            <a:spLocks noGrp="1"/>
          </p:cNvSpPr>
          <p:nvPr>
            <p:ph type="body" sz="half" idx="2"/>
          </p:nvPr>
        </p:nvSpPr>
        <p:spPr>
          <a:xfrm>
            <a:off x="1065213" y="2209800"/>
            <a:ext cx="4114800" cy="3810000"/>
          </a:xfrm>
        </p:spPr>
        <p:txBody>
          <a:bodyPr rtlCol="0">
            <a:norm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sl-SI" noProof="0"/>
              <a:t>Uredite sloge besedila matrice</a:t>
            </a:r>
          </a:p>
        </p:txBody>
      </p:sp>
      <p:sp>
        <p:nvSpPr>
          <p:cNvPr id="6" name="Označba mesta za nogo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l-SI" noProof="0" dirty="0"/>
              <a:t>Dodajte nogo</a:t>
            </a:r>
          </a:p>
        </p:txBody>
      </p:sp>
      <p:sp>
        <p:nvSpPr>
          <p:cNvPr id="5" name="Označba mesta za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6560C74-FC77-4C6D-9131-DB0534DB8EAD}" type="datetime1">
              <a:rPr lang="sl-SI" noProof="0" smtClean="0"/>
              <a:t>16. 03. 2020</a:t>
            </a:fld>
            <a:endParaRPr lang="sl-SI" noProof="0" dirty="0"/>
          </a:p>
        </p:txBody>
      </p:sp>
      <p:sp>
        <p:nvSpPr>
          <p:cNvPr id="7" name="Označba mesta za številko diapoz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AEAE4A8-A6E5-453E-B946-FB774B73F48C}" type="slidenum">
              <a:rPr lang="sl-SI" noProof="0" smtClean="0"/>
              <a:t>‹#›</a:t>
            </a:fld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100083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65213" y="533400"/>
            <a:ext cx="4114800" cy="1524000"/>
          </a:xfrm>
        </p:spPr>
        <p:txBody>
          <a:bodyPr rtlCol="0" anchor="b">
            <a:noAutofit/>
          </a:bodyPr>
          <a:lstStyle>
            <a:lvl1pPr algn="l">
              <a:defRPr sz="3600" b="1"/>
            </a:lvl1pPr>
          </a:lstStyle>
          <a:p>
            <a:pPr rtl="0"/>
            <a:r>
              <a:rPr lang="sl-SI" noProof="0"/>
              <a:t>Uredite slog naslova matrice</a:t>
            </a:r>
            <a:endParaRPr lang="sl-SI" noProof="0" dirty="0"/>
          </a:p>
        </p:txBody>
      </p:sp>
      <p:sp>
        <p:nvSpPr>
          <p:cNvPr id="3" name="Označba mesta za sliko 2" descr="Prazna označba mesta za dodajanje slike. Kliknite označbo mesta in izberite sliko, ki jo želite dodati."/>
          <p:cNvSpPr>
            <a:spLocks noGrp="1"/>
          </p:cNvSpPr>
          <p:nvPr>
            <p:ph type="pic" idx="1"/>
          </p:nvPr>
        </p:nvSpPr>
        <p:spPr>
          <a:xfrm>
            <a:off x="5865812" y="533400"/>
            <a:ext cx="5780173" cy="5791200"/>
          </a:xfrm>
          <a:ln w="50800">
            <a:solidFill>
              <a:schemeClr val="tx1">
                <a:lumMod val="65000"/>
                <a:lumOff val="35000"/>
              </a:schemeClr>
            </a:solidFill>
            <a:miter lim="800000"/>
          </a:ln>
        </p:spPr>
        <p:txBody>
          <a:bodyPr rtlCol="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sl-SI" noProof="0"/>
              <a:t>Kliknite ikono, če želite dodati sliko</a:t>
            </a:r>
            <a:endParaRPr lang="sl-SI" noProof="0" dirty="0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1065213" y="2209800"/>
            <a:ext cx="4114800" cy="3810000"/>
          </a:xfrm>
        </p:spPr>
        <p:txBody>
          <a:bodyPr rtlCol="0">
            <a:norm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sl-SI" noProof="0"/>
              <a:t>Uredite sloge besedila matrice</a:t>
            </a:r>
          </a:p>
        </p:txBody>
      </p:sp>
    </p:spTree>
    <p:extLst>
      <p:ext uri="{BB962C8B-B14F-4D97-AF65-F5344CB8AC3E}">
        <p14:creationId xmlns:p14="http://schemas.microsoft.com/office/powerpoint/2010/main" val="572858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za naslov 1"/>
          <p:cNvSpPr>
            <a:spLocks noGrp="1"/>
          </p:cNvSpPr>
          <p:nvPr>
            <p:ph type="title"/>
          </p:nvPr>
        </p:nvSpPr>
        <p:spPr bwMode="auto">
          <a:xfrm>
            <a:off x="1065212" y="533400"/>
            <a:ext cx="8686801" cy="10668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sl-SI" noProof="0" dirty="0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1065212" y="1828800"/>
            <a:ext cx="8686801" cy="4191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sl-SI" noProof="0" dirty="0"/>
              <a:t>Uredite sloge besedila matrice</a:t>
            </a:r>
          </a:p>
          <a:p>
            <a:pPr lvl="1" rtl="0"/>
            <a:r>
              <a:rPr lang="sl-SI" noProof="0" dirty="0"/>
              <a:t>Druga raven</a:t>
            </a:r>
          </a:p>
          <a:p>
            <a:pPr lvl="2" rtl="0"/>
            <a:r>
              <a:rPr lang="sl-SI" noProof="0" dirty="0"/>
              <a:t>Tretja raven</a:t>
            </a:r>
          </a:p>
          <a:p>
            <a:pPr lvl="3" rtl="0"/>
            <a:r>
              <a:rPr lang="sl-SI" noProof="0" dirty="0"/>
              <a:t>Četrta raven</a:t>
            </a:r>
          </a:p>
          <a:p>
            <a:pPr lvl="4" rtl="0"/>
            <a:r>
              <a:rPr lang="sl-SI" noProof="0" dirty="0"/>
              <a:t>Peta raven</a:t>
            </a:r>
          </a:p>
        </p:txBody>
      </p:sp>
      <p:sp>
        <p:nvSpPr>
          <p:cNvPr id="5" name="Označba mesta za nogo 4"/>
          <p:cNvSpPr>
            <a:spLocks noGrp="1"/>
          </p:cNvSpPr>
          <p:nvPr>
            <p:ph type="ftr" sz="quarter" idx="3"/>
          </p:nvPr>
        </p:nvSpPr>
        <p:spPr>
          <a:xfrm>
            <a:off x="1065213" y="6155267"/>
            <a:ext cx="5653087" cy="2730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pPr rtl="0"/>
            <a:r>
              <a:rPr lang="sl-SI" noProof="0" dirty="0"/>
              <a:t>Dodajte nogo</a:t>
            </a:r>
          </a:p>
        </p:txBody>
      </p:sp>
      <p:sp>
        <p:nvSpPr>
          <p:cNvPr id="4" name="Označba mesta za datum 3"/>
          <p:cNvSpPr>
            <a:spLocks noGrp="1"/>
          </p:cNvSpPr>
          <p:nvPr>
            <p:ph type="dt" sz="half" idx="2"/>
          </p:nvPr>
        </p:nvSpPr>
        <p:spPr>
          <a:xfrm>
            <a:off x="6932612" y="6155267"/>
            <a:ext cx="1371600" cy="2730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FFBC00C3-06D2-4A71-9FCC-9A7123E4CAAB}" type="datetime1">
              <a:rPr lang="sl-SI" noProof="0" smtClean="0"/>
              <a:t>16. 03. 2020</a:t>
            </a:fld>
            <a:endParaRPr lang="sl-SI" noProof="0" dirty="0"/>
          </a:p>
        </p:txBody>
      </p:sp>
      <p:sp>
        <p:nvSpPr>
          <p:cNvPr id="6" name="Označba mesta za številko diapozitiva 5"/>
          <p:cNvSpPr>
            <a:spLocks noGrp="1"/>
          </p:cNvSpPr>
          <p:nvPr>
            <p:ph type="sldNum" sz="quarter" idx="4"/>
          </p:nvPr>
        </p:nvSpPr>
        <p:spPr>
          <a:xfrm>
            <a:off x="8532812" y="6155267"/>
            <a:ext cx="1219201" cy="2730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AAEAE4A8-A6E5-453E-B946-FB774B73F48C}" type="slidenum">
              <a:rPr lang="sl-SI" noProof="0" smtClean="0"/>
              <a:pPr/>
              <a:t>‹#›</a:t>
            </a:fld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1327670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36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tx1">
            <a:lumMod val="65000"/>
            <a:lumOff val="35000"/>
          </a:schemeClr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1">
            <a:lumMod val="65000"/>
            <a:lumOff val="35000"/>
          </a:schemeClr>
        </a:buClr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tx1">
            <a:lumMod val="65000"/>
            <a:lumOff val="35000"/>
          </a:schemeClr>
        </a:buClr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6012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tx1">
            <a:lumMod val="65000"/>
            <a:lumOff val="35000"/>
          </a:schemeClr>
        </a:buClr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37160" algn="l" defTabSz="914400" rtl="0" eaLnBrk="1" latinLnBrk="0" hangingPunct="1">
        <a:lnSpc>
          <a:spcPct val="90000"/>
        </a:lnSpc>
        <a:spcBef>
          <a:spcPts val="600"/>
        </a:spcBef>
        <a:buClr>
          <a:schemeClr val="tx1">
            <a:lumMod val="65000"/>
            <a:lumOff val="35000"/>
          </a:schemeClr>
        </a:buClr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234440" indent="-13716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371600" indent="-13716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508760" indent="-13716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1645920" indent="-13716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KAPITALISTIČNO GOSPODARSTVO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r>
              <a:rPr lang="sl-SI" sz="2400" dirty="0"/>
              <a:t>Družbena in gospodarska ureditev, ki prevladuje v današnjem času.</a:t>
            </a:r>
          </a:p>
          <a:p>
            <a:pPr marL="45720" indent="0">
              <a:buNone/>
            </a:pPr>
            <a:r>
              <a:rPr lang="sl-SI" sz="2400" dirty="0"/>
              <a:t>V tej ureditvi si podjetja prizadevajo ustvarjati čim večji dobiček – pri tem pa pogosto čezmerno izkoriščajo naravne vire in zaposlene delavce.</a:t>
            </a:r>
          </a:p>
        </p:txBody>
      </p:sp>
    </p:spTree>
    <p:extLst>
      <p:ext uri="{BB962C8B-B14F-4D97-AF65-F5344CB8AC3E}">
        <p14:creationId xmlns:p14="http://schemas.microsoft.com/office/powerpoint/2010/main" val="3432969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SINDIKATI, STAVKE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2400" dirty="0"/>
              <a:t>Če se kršijo pravice zaposlenih, lahko ustanovijo sindikat, ki zastopa pravice in koristi delavcev.</a:t>
            </a:r>
          </a:p>
          <a:p>
            <a:endParaRPr lang="sl-SI" sz="2400" dirty="0"/>
          </a:p>
          <a:p>
            <a:r>
              <a:rPr lang="sl-SI" sz="2400" dirty="0"/>
              <a:t>Če so nezaposleni zelo nezadovoljni lahko napovejo in izvedejo stavko.</a:t>
            </a:r>
          </a:p>
          <a:p>
            <a:endParaRPr lang="sl-SI" sz="2400" dirty="0"/>
          </a:p>
          <a:p>
            <a:r>
              <a:rPr lang="sl-SI" sz="2400" dirty="0"/>
              <a:t>Položaj zaposlenih morajo varovati država, delodajalci in sindikati.</a:t>
            </a:r>
          </a:p>
        </p:txBody>
      </p:sp>
    </p:spTree>
    <p:extLst>
      <p:ext uri="{BB962C8B-B14F-4D97-AF65-F5344CB8AC3E}">
        <p14:creationId xmlns:p14="http://schemas.microsoft.com/office/powerpoint/2010/main" val="2045988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SLABE STRANI SODOBNEGA KAPITALIZMA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sl-SI" sz="2400" dirty="0"/>
          </a:p>
          <a:p>
            <a:endParaRPr lang="sl-SI" sz="2400" dirty="0"/>
          </a:p>
          <a:p>
            <a:r>
              <a:rPr lang="sl-SI" sz="2400" dirty="0"/>
              <a:t>V kapitalizmu je vse podrejeno dobičku -  pri tem pa se pogosto ne ozirajo na naravno okolje, niti na zaposlene.</a:t>
            </a:r>
          </a:p>
          <a:p>
            <a:r>
              <a:rPr lang="sl-SI" sz="2400" dirty="0"/>
              <a:t>brezposelnost, majhne plače, propad podjetij, velika neenakost</a:t>
            </a:r>
          </a:p>
          <a:p>
            <a:endParaRPr lang="sl-SI" sz="2400" dirty="0"/>
          </a:p>
        </p:txBody>
      </p:sp>
    </p:spTree>
    <p:extLst>
      <p:ext uri="{BB962C8B-B14F-4D97-AF65-F5344CB8AC3E}">
        <p14:creationId xmlns:p14="http://schemas.microsoft.com/office/powerpoint/2010/main" val="3482272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FINANČNI NAČRT DRŽAVE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2400" dirty="0"/>
              <a:t>PRORAČUN: davki, prispevki, carine, denarne kazni, davek na dodano vrednost, trošarine…</a:t>
            </a:r>
          </a:p>
          <a:p>
            <a:endParaRPr lang="sl-SI" sz="2400" dirty="0"/>
          </a:p>
          <a:p>
            <a:r>
              <a:rPr lang="sl-SI" sz="2400" dirty="0"/>
              <a:t>JAVNI DOLG: večji odhodki od prihodkov</a:t>
            </a:r>
          </a:p>
          <a:p>
            <a:endParaRPr lang="sl-SI" sz="2400" dirty="0"/>
          </a:p>
          <a:p>
            <a:r>
              <a:rPr lang="sl-SI" sz="2400" dirty="0"/>
              <a:t>PRORAČUNSKI PRESEŽEK: izdatki manjši od prihodkov</a:t>
            </a:r>
          </a:p>
        </p:txBody>
      </p:sp>
    </p:spTree>
    <p:extLst>
      <p:ext uri="{BB962C8B-B14F-4D97-AF65-F5344CB8AC3E}">
        <p14:creationId xmlns:p14="http://schemas.microsoft.com/office/powerpoint/2010/main" val="2247412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PRIHODNOST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2800" dirty="0"/>
              <a:t>ČE HOČEMO ŽIVETI V DRUŽBI, V KATERI NE BO VELIKO KRIZ, MORAMO OD POLITIKOV ZAHTEVATI, DA SKRBIJO ZA RAZVOJ GOSPODARSTVA IN SOCIALNE DRŽAVE, V KATERI NE BO VELIKE NEENAKOSTI MED DRŽAVLJANI.</a:t>
            </a:r>
          </a:p>
        </p:txBody>
      </p:sp>
    </p:spTree>
    <p:extLst>
      <p:ext uri="{BB962C8B-B14F-4D97-AF65-F5344CB8AC3E}">
        <p14:creationId xmlns:p14="http://schemas.microsoft.com/office/powerpoint/2010/main" val="1444528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Predstavitev poslovne strategije">
  <a:themeElements>
    <a:clrScheme name="Blue Red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entury Gothic-Palatino Linotyp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/>
        </a:defPPr>
      </a:lstStyle>
      <a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14352505_TF03460663" id="{49EB284A-9C27-4E19-8A43-715B1015D754}" vid="{983B3CA7-34DC-46AA-8F93-0261E77A1B9F}"/>
    </a:ext>
  </a:extLst>
</a:theme>
</file>

<file path=ppt/theme/theme2.xml><?xml version="1.0" encoding="utf-8"?>
<a:theme xmlns:a="http://schemas.openxmlformats.org/drawingml/2006/main" name="Officeova tema">
  <a:themeElements>
    <a:clrScheme name="Blue Red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entury Gothic-Palatino Linotyp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ova tema">
  <a:themeElements>
    <a:clrScheme name="Blue Red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entury Gothic-Palatino Linotyp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Props1.xml><?xml version="1.0" encoding="utf-8"?>
<ds:datastoreItem xmlns:ds="http://schemas.openxmlformats.org/officeDocument/2006/customXml" ds:itemID="{653E1689-1E09-4ADC-A5E7-6718BF79A8A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CB30B94-6D3B-4C91-947C-5EB8E8EFFE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FFF1070-8794-47AC-90B7-1F2E078096FF}">
  <ds:schemaRefs>
    <ds:schemaRef ds:uri="http://purl.org/dc/terms/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40262f94-9f35-4ac3-9a90-690165a166b7"/>
    <ds:schemaRef ds:uri="a4f35948-e619-41b3-aa29-22878b09cfd2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Predstavitev poslovne strategije</Template>
  <TotalTime>61</TotalTime>
  <Words>185</Words>
  <Application>Microsoft Office PowerPoint</Application>
  <PresentationFormat>Po meri</PresentationFormat>
  <Paragraphs>22</Paragraphs>
  <Slides>5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Palatino Linotype</vt:lpstr>
      <vt:lpstr>Predstavitev poslovne strategije</vt:lpstr>
      <vt:lpstr>KAPITALISTIČNO GOSPODARSTVO</vt:lpstr>
      <vt:lpstr>SINDIKATI, STAVKE</vt:lpstr>
      <vt:lpstr>SLABE STRANI SODOBNEGA KAPITALIZMA</vt:lpstr>
      <vt:lpstr>FINANČNI NAČRT DRŽAVE</vt:lpstr>
      <vt:lpstr>PRIHODNOST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FINANCE, DELO IN GOSPODARSTVO</dc:title>
  <dc:creator>andrej golob</dc:creator>
  <cp:lastModifiedBy>andrej golob</cp:lastModifiedBy>
  <cp:revision>12</cp:revision>
  <dcterms:created xsi:type="dcterms:W3CDTF">2019-01-14T08:17:18Z</dcterms:created>
  <dcterms:modified xsi:type="dcterms:W3CDTF">2020-03-16T16:43:01Z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74069400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