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50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98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67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0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5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60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76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5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2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34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87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85B3-C6EC-4FC9-A41F-BC44A6F633C0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0CA6-403E-435A-A855-721A1FA60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6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17" y="0"/>
            <a:ext cx="4568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07950"/>
            <a:ext cx="4864100" cy="6750050"/>
          </a:xfr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8" y="128049"/>
            <a:ext cx="5340968" cy="67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29150"/>
            <a:ext cx="5248184" cy="6828850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56181"/>
            <a:ext cx="5238432" cy="68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92868"/>
            <a:ext cx="5264331" cy="6719305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09" y="92868"/>
            <a:ext cx="5091320" cy="67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9" y="38533"/>
            <a:ext cx="5101679" cy="6777704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33180"/>
            <a:ext cx="5340894" cy="67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8" y="0"/>
            <a:ext cx="5402681" cy="6815137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0"/>
            <a:ext cx="5457825" cy="68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07678"/>
            <a:ext cx="5016137" cy="6698921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07678"/>
            <a:ext cx="4924470" cy="66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" y="-16669"/>
            <a:ext cx="5996586" cy="6874669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3" y="1"/>
            <a:ext cx="5046572" cy="67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0"/>
            <a:ext cx="5692114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9" y="0"/>
            <a:ext cx="5045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Širokozaslonsko</PresentationFormat>
  <Paragraphs>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Belšak</dc:creator>
  <cp:lastModifiedBy>Nina Belšak</cp:lastModifiedBy>
  <cp:revision>2</cp:revision>
  <dcterms:created xsi:type="dcterms:W3CDTF">2020-03-22T16:42:58Z</dcterms:created>
  <dcterms:modified xsi:type="dcterms:W3CDTF">2020-03-22T16:51:11Z</dcterms:modified>
</cp:coreProperties>
</file>