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8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48E2A-A718-49D3-A73F-23B9D0F8664A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CE7C6-6BC6-45C4-BAD5-0A648F51C431}" type="datetime1">
              <a:rPr lang="sl-SI" noProof="0" smtClean="0"/>
              <a:pPr rtl="0"/>
              <a:t>17.5.2020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xmlns="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sl-SI" smtClean="0"/>
              <a:pPr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5858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715A1-0D45-4894-8AED-F88BA8E3525F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64670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FB38E-6587-4637-842E-19E94D7F917A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82188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87E1F-F761-460B-B174-61E866DCB208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38883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AB320-D83D-465C-B21B-5C6FD4283A74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4138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74794-C324-4453-8BF6-4529F225FE2B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9879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3DBC6-80F0-47B7-B319-283F03F57C40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676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7D91F-677B-421A-B353-1A49FF3F784C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063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03AFA-B72E-4285-A9A7-6E00ACEC98CF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3166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A6591-30EF-49F2-958E-2E4A11FA6D11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510586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AA108-BADC-4397-A415-75D951180E22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1514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7F128-B348-465E-A4BF-677054314D46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9871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9F009-81FE-4DCC-B4F0-09F17ADC27E0}" type="datetime1">
              <a:rPr lang="sl-SI" smtClean="0"/>
              <a:pPr rtl="0"/>
              <a:t>17.5.2020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pPr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619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CED5663-5574-49B0-87F0-CA2E4E4DFE3C}" type="datetime1">
              <a:rPr lang="sl-SI" noProof="0" smtClean="0"/>
              <a:pPr rtl="0"/>
              <a:t>17.5.2020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sl-SI" noProof="0" smtClean="0"/>
              <a:pPr rtl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xmlns="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0134" y="912812"/>
            <a:ext cx="9144000" cy="2387600"/>
          </a:xfrm>
        </p:spPr>
        <p:txBody>
          <a:bodyPr rtlCol="0"/>
          <a:lstStyle/>
          <a:p>
            <a:pPr rtl="0"/>
            <a:r>
              <a:rPr lang="sl-SI" dirty="0" err="1" smtClean="0"/>
              <a:t>Groznovilca</a:t>
            </a:r>
            <a:r>
              <a:rPr lang="sl-SI" dirty="0" smtClean="0"/>
              <a:t> v </a:t>
            </a:r>
            <a:br>
              <a:rPr lang="sl-SI" dirty="0" smtClean="0"/>
            </a:br>
            <a:r>
              <a:rPr lang="sl-SI" dirty="0" smtClean="0"/>
              <a:t>Hudi hosti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7334" y="3822172"/>
            <a:ext cx="9144000" cy="1655762"/>
          </a:xfrm>
        </p:spPr>
        <p:txBody>
          <a:bodyPr rtlCol="0"/>
          <a:lstStyle/>
          <a:p>
            <a:pPr rtl="0"/>
            <a:endParaRPr lang="sl-SI" dirty="0" smtClean="0"/>
          </a:p>
          <a:p>
            <a:pPr rtl="0"/>
            <a:r>
              <a:rPr lang="sl-SI" sz="3600" dirty="0" err="1" smtClean="0"/>
              <a:t>Groznovilca</a:t>
            </a:r>
            <a:r>
              <a:rPr lang="sl-SI" sz="3600" dirty="0" smtClean="0"/>
              <a:t> naredi kopališče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0" y="576262"/>
            <a:ext cx="3810000" cy="5705475"/>
          </a:xfrm>
          <a:prstGeom prst="rect">
            <a:avLst/>
          </a:prstGeom>
        </p:spPr>
      </p:pic>
      <p:pic>
        <p:nvPicPr>
          <p:cNvPr id="6" name="~PP3435.WAV">
            <a:hlinkClick r:id="" action="ppaction://media"/>
          </p:cNvPr>
          <p:cNvPicPr>
            <a:picLocks noRot="1" noChangeAspect="1"/>
          </p:cNvPicPr>
          <p:nvPr>
            <a:wavAudioFile r:embed="rId1" name="~PP3435.WAV"/>
          </p:nvPr>
        </p:nvPicPr>
        <p:blipFill>
          <a:blip r:embed="rId5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078003"/>
      </p:ext>
    </p:extLst>
  </p:cSld>
  <p:clrMapOvr>
    <a:masterClrMapping/>
  </p:clrMapOvr>
  <p:transition spd="med" advTm="18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0352" y="66173"/>
            <a:ext cx="5631394" cy="6874953"/>
          </a:xfrm>
        </p:spPr>
      </p:pic>
      <p:pic>
        <p:nvPicPr>
          <p:cNvPr id="6" name="~PP4065.WAV">
            <a:hlinkClick r:id="" action="ppaction://media"/>
          </p:cNvPr>
          <p:cNvPicPr>
            <a:picLocks noRot="1" noChangeAspect="1"/>
          </p:cNvPicPr>
          <p:nvPr>
            <a:wavAudioFile r:embed="rId1" name="~PP4065.WAV"/>
          </p:nvPr>
        </p:nvPicPr>
        <p:blipFill>
          <a:blip r:embed="rId4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5325674"/>
      </p:ext>
    </p:extLst>
  </p:cSld>
  <p:clrMapOvr>
    <a:masterClrMapping/>
  </p:clrMapOvr>
  <p:transition spd="med" advTm="415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089" y="1825625"/>
            <a:ext cx="6209721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28" y="268890"/>
            <a:ext cx="9296444" cy="6514296"/>
          </a:xfrm>
          <a:prstGeom prst="rect">
            <a:avLst/>
          </a:prstGeom>
        </p:spPr>
      </p:pic>
      <p:pic>
        <p:nvPicPr>
          <p:cNvPr id="7" name="~PP197.WAV">
            <a:hlinkClick r:id="" action="ppaction://media"/>
          </p:cNvPr>
          <p:cNvPicPr>
            <a:picLocks noRot="1" noChangeAspect="1"/>
          </p:cNvPicPr>
          <p:nvPr>
            <a:wavAudioFile r:embed="rId1" name="~PP197.WAV"/>
          </p:nvPr>
        </p:nvPicPr>
        <p:blipFill>
          <a:blip r:embed="rId4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680605"/>
      </p:ext>
    </p:extLst>
  </p:cSld>
  <p:clrMapOvr>
    <a:masterClrMapping/>
  </p:clrMapOvr>
  <p:transition spd="med" advTm="8581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279" y="1825625"/>
            <a:ext cx="6331342" cy="435133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7209" y="365125"/>
            <a:ext cx="9372298" cy="6350349"/>
          </a:xfrm>
          <a:prstGeom prst="rect">
            <a:avLst/>
          </a:prstGeom>
        </p:spPr>
      </p:pic>
      <p:pic>
        <p:nvPicPr>
          <p:cNvPr id="6" name="~PP172.WAV">
            <a:hlinkClick r:id="" action="ppaction://media"/>
          </p:cNvPr>
          <p:cNvPicPr>
            <a:picLocks noRot="1" noChangeAspect="1"/>
          </p:cNvPicPr>
          <p:nvPr>
            <a:wavAudioFile r:embed="rId1" name="~PP172.WAV"/>
          </p:nvPr>
        </p:nvPicPr>
        <p:blipFill>
          <a:blip r:embed="rId5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386558"/>
      </p:ext>
    </p:extLst>
  </p:cSld>
  <p:clrMapOvr>
    <a:masterClrMapping/>
  </p:clrMapOvr>
  <p:transition spd="med" advTm="14502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2787" y="365124"/>
            <a:ext cx="9120777" cy="6268431"/>
          </a:xfrm>
        </p:spPr>
      </p:pic>
      <p:pic>
        <p:nvPicPr>
          <p:cNvPr id="6" name="~PP3048.WAV">
            <a:hlinkClick r:id="" action="ppaction://media"/>
          </p:cNvPr>
          <p:cNvPicPr>
            <a:picLocks noRot="1" noChangeAspect="1"/>
          </p:cNvPicPr>
          <p:nvPr>
            <a:wavAudioFile r:embed="rId1" name="~PP3048.WAV"/>
          </p:nvPr>
        </p:nvPicPr>
        <p:blipFill>
          <a:blip r:embed="rId4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526643"/>
      </p:ext>
    </p:extLst>
  </p:cSld>
  <p:clrMapOvr>
    <a:masterClrMapping/>
  </p:clrMapOvr>
  <p:transition spd="med" advTm="934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0" y="365125"/>
            <a:ext cx="9309351" cy="6384810"/>
          </a:xfrm>
        </p:spPr>
      </p:pic>
      <p:pic>
        <p:nvPicPr>
          <p:cNvPr id="5" name="~PP1070.WAV">
            <a:hlinkClick r:id="" action="ppaction://media"/>
          </p:cNvPr>
          <p:cNvPicPr>
            <a:picLocks noRot="1" noChangeAspect="1"/>
          </p:cNvPicPr>
          <p:nvPr>
            <a:wavAudioFile r:embed="rId1" name="~PP1070.WAV"/>
          </p:nvPr>
        </p:nvPicPr>
        <p:blipFill>
          <a:blip r:embed="rId4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281588"/>
      </p:ext>
    </p:extLst>
  </p:cSld>
  <p:clrMapOvr>
    <a:masterClrMapping/>
  </p:clrMapOvr>
  <p:transition spd="med" advTm="12947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4100" y="365125"/>
            <a:ext cx="8698576" cy="6167202"/>
          </a:xfrm>
        </p:spPr>
      </p:pic>
      <p:pic>
        <p:nvPicPr>
          <p:cNvPr id="5" name="~PP3261.WAV">
            <a:hlinkClick r:id="" action="ppaction://media"/>
          </p:cNvPr>
          <p:cNvPicPr>
            <a:picLocks noRot="1" noChangeAspect="1"/>
          </p:cNvPicPr>
          <p:nvPr>
            <a:wavAudioFile r:embed="rId1" name="~PP3261.WAV"/>
          </p:nvPr>
        </p:nvPicPr>
        <p:blipFill>
          <a:blip r:embed="rId4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485109"/>
      </p:ext>
    </p:extLst>
  </p:cSld>
  <p:clrMapOvr>
    <a:masterClrMapping/>
  </p:clrMapOvr>
  <p:transition spd="med" advTm="392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780" y="306936"/>
            <a:ext cx="9029700" cy="1325563"/>
          </a:xfrm>
        </p:spPr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780" y="306936"/>
            <a:ext cx="4775557" cy="648042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71080">
            <a:off x="7911797" y="1434667"/>
            <a:ext cx="3021749" cy="4224955"/>
          </a:xfrm>
          <a:prstGeom prst="rect">
            <a:avLst/>
          </a:prstGeom>
        </p:spPr>
      </p:pic>
      <p:pic>
        <p:nvPicPr>
          <p:cNvPr id="7" name="~PP1083.WAV">
            <a:hlinkClick r:id="" action="ppaction://media"/>
          </p:cNvPr>
          <p:cNvPicPr>
            <a:picLocks noRot="1" noChangeAspect="1"/>
          </p:cNvPicPr>
          <p:nvPr>
            <a:wavAudioFile r:embed="rId1" name="~PP1083.WAV"/>
          </p:nvPr>
        </p:nvPicPr>
        <p:blipFill>
          <a:blip r:embed="rId5"/>
          <a:stretch>
            <a:fillRect/>
          </a:stretch>
        </p:blipFill>
        <p:spPr>
          <a:xfrm>
            <a:off x="11701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862146"/>
      </p:ext>
    </p:extLst>
  </p:cSld>
  <p:clrMapOvr>
    <a:masterClrMapping/>
  </p:clrMapOvr>
  <p:transition spd="med" advTm="672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dloga z načrtom »Krmar za oblake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952_TF03460508" id="{EE1624C9-790F-48A4-975F-BEB160F6D372}" vid="{CBB6B743-6680-47E3-BA6A-038A07A8B58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4f35948-e619-41b3-aa29-22878b09cfd2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s temo »Krmar za oblake«</Template>
  <TotalTime>41</TotalTime>
  <Words>6</Words>
  <Application>Microsoft Office PowerPoint</Application>
  <PresentationFormat>Po meri</PresentationFormat>
  <Paragraphs>4</Paragraphs>
  <Slides>8</Slides>
  <Notes>1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Predloga z načrtom »Krmar za oblake«</vt:lpstr>
      <vt:lpstr>Groznovilca v  Hudi hosti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Groznovilca v  Hudi hosti</dc:title>
  <dc:creator>Igor Keber</dc:creator>
  <cp:lastModifiedBy>Toshiba</cp:lastModifiedBy>
  <cp:revision>2</cp:revision>
  <dcterms:created xsi:type="dcterms:W3CDTF">2020-05-16T13:33:32Z</dcterms:created>
  <dcterms:modified xsi:type="dcterms:W3CDTF">2020-05-17T13:25:36Z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