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5" r:id="rId9"/>
    <p:sldId id="264" r:id="rId10"/>
    <p:sldId id="269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F686-A5AD-4B2F-80CD-C36F8492B20A}" type="datetimeFigureOut">
              <a:rPr lang="sl-SI" smtClean="0"/>
              <a:pPr/>
              <a:t>17.5.2020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0ABD-248E-4E38-8B6A-AC2B66D20F4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772400" cy="1470025"/>
          </a:xfrm>
        </p:spPr>
        <p:txBody>
          <a:bodyPr/>
          <a:lstStyle/>
          <a:p>
            <a:r>
              <a:rPr lang="sl-SI" b="1" dirty="0" smtClean="0"/>
              <a:t>PONOVIMO KNJIŽEVNOST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C:\Users\Toshiba\AppData\Local\Microsoft\Windows\Temporary Internet Files\Content.IE5\9N4I6P43\ff723de1bc1a5641ac24c0bca3cb8b19f868debda463ebc49b98ffa7e7636450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1533525"/>
            <a:ext cx="379095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Odpri zvezek in prepiši spodnji zapis: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08" y="1434442"/>
            <a:ext cx="8028384" cy="46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75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280920" cy="10801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l-SI" dirty="0" smtClean="0"/>
              <a:t>Prelistaj </a:t>
            </a:r>
            <a:r>
              <a:rPr lang="sl-SI" dirty="0" smtClean="0"/>
              <a:t>berilo. </a:t>
            </a:r>
            <a:r>
              <a:rPr lang="sl-SI" dirty="0" smtClean="0"/>
              <a:t>P</a:t>
            </a:r>
            <a:r>
              <a:rPr lang="sl-SI" dirty="0" smtClean="0"/>
              <a:t>reriši </a:t>
            </a:r>
            <a:r>
              <a:rPr lang="sl-SI" dirty="0" smtClean="0"/>
              <a:t>spodnjo preglednico in </a:t>
            </a:r>
            <a:r>
              <a:rPr lang="sl-SI" dirty="0"/>
              <a:t>vanjo za vsako literarno </a:t>
            </a:r>
            <a:r>
              <a:rPr lang="sl-SI" dirty="0" smtClean="0"/>
              <a:t>zvrst vpiši tri primere besedil, ki smo jih v letošnjem šolskem letu obravnavali. V drugo tabelo zapiši po en primer primere, poosebitve, okrasnega  pridevka iz katerekoli pesmi iz berila. Poslikaj in pošlji na e-naslov.</a:t>
            </a:r>
            <a:endParaRPr lang="sl-SI" dirty="0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72736332"/>
              </p:ext>
            </p:extLst>
          </p:nvPr>
        </p:nvGraphicFramePr>
        <p:xfrm>
          <a:off x="251520" y="1484784"/>
          <a:ext cx="8640960" cy="279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5741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Naslov</a:t>
                      </a:r>
                      <a:r>
                        <a:rPr lang="sl-SI" baseline="0" dirty="0" smtClean="0"/>
                        <a:t> dela, ime  in priimek avtorja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Naslov</a:t>
                      </a:r>
                      <a:r>
                        <a:rPr lang="sl-SI" baseline="0" dirty="0" smtClean="0"/>
                        <a:t> dela, ime  in priimek avtorja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Naslov</a:t>
                      </a:r>
                      <a:r>
                        <a:rPr lang="sl-SI" baseline="0" dirty="0" smtClean="0"/>
                        <a:t> dela, ime  in priimek avtorja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521">
                <a:tc>
                  <a:txBody>
                    <a:bodyPr/>
                    <a:lstStyle/>
                    <a:p>
                      <a:r>
                        <a:rPr lang="sl-SI" b="1" dirty="0" smtClean="0"/>
                        <a:t>Proza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631">
                <a:tc>
                  <a:txBody>
                    <a:bodyPr/>
                    <a:lstStyle/>
                    <a:p>
                      <a:r>
                        <a:rPr lang="sl-SI" b="1" dirty="0" smtClean="0"/>
                        <a:t>Poezija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412">
                <a:tc>
                  <a:txBody>
                    <a:bodyPr/>
                    <a:lstStyle/>
                    <a:p>
                      <a:r>
                        <a:rPr lang="sl-SI" b="1" dirty="0" smtClean="0"/>
                        <a:t>Dramatika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7040941"/>
              </p:ext>
            </p:extLst>
          </p:nvPr>
        </p:nvGraphicFramePr>
        <p:xfrm>
          <a:off x="252627" y="4581128"/>
          <a:ext cx="8424936" cy="208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sl-SI" b="1" dirty="0" smtClean="0"/>
                        <a:t>Naslov pesmi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sl-SI" b="1" dirty="0" smtClean="0"/>
                        <a:t>PRIMERA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/>
                        <a:t>POOSEBITEV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92166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/>
                        <a:t>OKRASNI PRIDEVEK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001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 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b="1" dirty="0" smtClean="0">
                <a:solidFill>
                  <a:srgbClr val="FF0000"/>
                </a:solidFill>
              </a:rPr>
              <a:t>Natančno preberi naslednje trditve. Nekatere trditve  so pravilne, druge niso. Ustno jih popravi.</a:t>
            </a:r>
            <a:br>
              <a:rPr lang="sl-SI" sz="2000" b="1" dirty="0" smtClean="0">
                <a:solidFill>
                  <a:srgbClr val="FF0000"/>
                </a:solidFill>
              </a:rPr>
            </a:br>
            <a:r>
              <a:rPr lang="sl-SI" sz="2000" b="1" dirty="0" smtClean="0">
                <a:solidFill>
                  <a:srgbClr val="FF0000"/>
                </a:solidFill>
              </a:rPr>
              <a:t/>
            </a:r>
            <a:br>
              <a:rPr lang="sl-SI" sz="2000" b="1" dirty="0" smtClean="0">
                <a:solidFill>
                  <a:srgbClr val="FF0000"/>
                </a:solidFill>
              </a:rPr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1.  Ljudskih pravljic je zelo veliko. </a:t>
            </a:r>
            <a:br>
              <a:rPr lang="sl-SI" sz="2000" dirty="0" smtClean="0"/>
            </a:br>
            <a:r>
              <a:rPr lang="sl-SI" sz="2000" dirty="0" smtClean="0"/>
              <a:t>2.  Kraj in čas dogajanja v pravljici sta natančno določena. </a:t>
            </a:r>
            <a:br>
              <a:rPr lang="sl-SI" sz="2000" dirty="0" smtClean="0"/>
            </a:br>
            <a:r>
              <a:rPr lang="pl-PL" sz="2000" dirty="0" smtClean="0"/>
              <a:t>3. Začetki pravljic so si podobni.</a:t>
            </a:r>
            <a:br>
              <a:rPr lang="pl-PL" sz="2000" dirty="0" smtClean="0"/>
            </a:br>
            <a:r>
              <a:rPr lang="sl-SI" sz="2000" dirty="0" smtClean="0"/>
              <a:t>4.  Nastopajoče osebe imajo imena in priimke.</a:t>
            </a:r>
            <a:br>
              <a:rPr lang="sl-SI" sz="2000" dirty="0" smtClean="0"/>
            </a:br>
            <a:r>
              <a:rPr lang="sl-SI" sz="2000" dirty="0" smtClean="0"/>
              <a:t>5. V pravljicah nastopajo samo dobri ljudje.</a:t>
            </a:r>
            <a:br>
              <a:rPr lang="sl-SI" sz="2000" dirty="0" smtClean="0"/>
            </a:br>
            <a:r>
              <a:rPr lang="pl-PL" sz="2000" dirty="0" smtClean="0"/>
              <a:t>6.  Na koncu dobro vedno premaga zlo.</a:t>
            </a:r>
            <a:br>
              <a:rPr lang="pl-PL" sz="2000" dirty="0" smtClean="0"/>
            </a:br>
            <a:r>
              <a:rPr lang="sl-SI" sz="2000" dirty="0" smtClean="0"/>
              <a:t>7. </a:t>
            </a:r>
            <a:r>
              <a:rPr lang="it-IT" sz="2000" dirty="0" smtClean="0"/>
              <a:t> </a:t>
            </a:r>
            <a:r>
              <a:rPr lang="sl-SI" sz="2000" dirty="0" smtClean="0"/>
              <a:t>Č</a:t>
            </a:r>
            <a:r>
              <a:rPr lang="it-IT" sz="2000" dirty="0" err="1" smtClean="0"/>
              <a:t>arovnice</a:t>
            </a:r>
            <a:r>
              <a:rPr lang="it-IT" sz="2000" dirty="0" smtClean="0"/>
              <a:t> so dobra, </a:t>
            </a:r>
            <a:r>
              <a:rPr lang="it-IT" sz="2000" dirty="0" err="1" smtClean="0"/>
              <a:t>prisr</a:t>
            </a:r>
            <a:r>
              <a:rPr lang="sl-SI" sz="2000" dirty="0" smtClean="0"/>
              <a:t>č</a:t>
            </a:r>
            <a:r>
              <a:rPr lang="it-IT" sz="2000" dirty="0" err="1" smtClean="0"/>
              <a:t>na</a:t>
            </a:r>
            <a:r>
              <a:rPr lang="it-IT" sz="2000" dirty="0" smtClean="0"/>
              <a:t> </a:t>
            </a:r>
            <a:r>
              <a:rPr lang="it-IT" sz="2000" dirty="0" err="1" smtClean="0"/>
              <a:t>bitja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sl-SI" sz="2000" dirty="0" smtClean="0"/>
              <a:t>8.  V pravljicah se ponavljajo števila tri, sedem, devet, dvanajst …</a:t>
            </a:r>
            <a:br>
              <a:rPr lang="sl-SI" sz="2000" dirty="0" smtClean="0"/>
            </a:br>
            <a:r>
              <a:rPr lang="sl-SI" sz="2000" dirty="0" smtClean="0"/>
              <a:t>9.  V pravljicah govorijo le človeška bitja.</a:t>
            </a:r>
            <a:br>
              <a:rPr lang="sl-SI" sz="2000" dirty="0" smtClean="0"/>
            </a:br>
            <a:r>
              <a:rPr lang="sl-SI" sz="2000" dirty="0" smtClean="0"/>
              <a:t>10. Enaki junaki imajo v različnih pravljicah enake lastnosti (mačeha je vedno hudobna, </a:t>
            </a:r>
            <a:br>
              <a:rPr lang="sl-SI" sz="2000" dirty="0" smtClean="0"/>
            </a:br>
            <a:r>
              <a:rPr lang="sl-SI" sz="2000" dirty="0" smtClean="0"/>
              <a:t>princ lep, kralj mogočen …).</a:t>
            </a:r>
            <a:br>
              <a:rPr lang="sl-SI" sz="2000" dirty="0" smtClean="0"/>
            </a:br>
            <a:r>
              <a:rPr lang="sl-SI" sz="2000" dirty="0" smtClean="0"/>
              <a:t>11.  V pravljicah pogosto srečamo pomanjševalnice (kraljevič, rožica, princeska …).</a:t>
            </a:r>
            <a:br>
              <a:rPr lang="sl-SI" sz="2000" dirty="0" smtClean="0"/>
            </a:br>
            <a:r>
              <a:rPr lang="sl-SI" sz="2000" dirty="0" smtClean="0"/>
              <a:t>12.  V pravljicah imajo velikokrat pomembno vlogo pravljični, čudežni predmeti.</a:t>
            </a:r>
            <a:br>
              <a:rPr lang="sl-SI" sz="2000" dirty="0" smtClean="0"/>
            </a:br>
            <a:r>
              <a:rPr lang="sl-SI" sz="2000" dirty="0" smtClean="0"/>
              <a:t>13. Narava ima vsemogočno moč (živali govorijo, iz krtače zraste gozd, ljudje slišijo govor </a:t>
            </a:r>
            <a:r>
              <a:rPr lang="it-IT" sz="2000" dirty="0" err="1" smtClean="0"/>
              <a:t>živali</a:t>
            </a:r>
            <a:r>
              <a:rPr lang="it-IT" sz="2000" dirty="0" smtClean="0"/>
              <a:t>, </a:t>
            </a:r>
            <a:r>
              <a:rPr lang="it-IT" sz="2000" dirty="0" err="1" smtClean="0"/>
              <a:t>žaba</a:t>
            </a:r>
            <a:r>
              <a:rPr lang="it-IT" sz="2000" dirty="0" smtClean="0"/>
              <a:t> se </a:t>
            </a:r>
            <a:r>
              <a:rPr lang="it-IT" sz="2000" dirty="0" err="1" smtClean="0"/>
              <a:t>spremeni</a:t>
            </a:r>
            <a:r>
              <a:rPr lang="it-IT" sz="2000" dirty="0" smtClean="0"/>
              <a:t> v </a:t>
            </a:r>
            <a:r>
              <a:rPr lang="sl-SI" sz="2000" dirty="0" smtClean="0"/>
              <a:t>č</a:t>
            </a:r>
            <a:r>
              <a:rPr lang="it-IT" sz="2000" dirty="0" err="1" smtClean="0"/>
              <a:t>loveka</a:t>
            </a:r>
            <a:r>
              <a:rPr lang="it-IT" sz="2000" dirty="0" smtClean="0"/>
              <a:t> …).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14. </a:t>
            </a:r>
            <a:r>
              <a:rPr lang="nn-NO" sz="2000" dirty="0" smtClean="0"/>
              <a:t>Pravljice so velikokrat lepo ilustrirane.</a:t>
            </a:r>
            <a:br>
              <a:rPr lang="nn-NO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sl-SI" sz="2000" dirty="0"/>
          </a:p>
        </p:txBody>
      </p:sp>
      <p:pic>
        <p:nvPicPr>
          <p:cNvPr id="3074" name="Picture 2" descr="C:\Users\Toshiba\AppData\Local\Microsoft\Windows\Temporary Internet Files\Content.IE5\9XKDU6NR\5a9c2ace1734d7a68cc1cc5eb4262218f8afa3254719de44b1674c2d37c06997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27894"/>
            <a:ext cx="2615555" cy="2615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Želim ti lep vikend.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C:\Users\Toshiba\AppData\Local\Microsoft\Windows\Temporary Internet Files\Content.IE5\YD11E6W4\a05d04a1ca5896f3ec46cad0ed654493ff340642b6e235eca9cb23ee3561cabd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465211" cy="448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5"/>
            <a:ext cx="9144001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sl-SI" dirty="0" smtClean="0"/>
              <a:t>Dramatika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55976" y="1700808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pPr>
              <a:buNone/>
            </a:pPr>
            <a:r>
              <a:rPr lang="sl-SI" dirty="0" smtClean="0"/>
              <a:t>Poznamo več zvrsti dramatike:</a:t>
            </a:r>
          </a:p>
          <a:p>
            <a:r>
              <a:rPr lang="sl-SI" dirty="0" smtClean="0"/>
              <a:t>radijske igre</a:t>
            </a:r>
          </a:p>
          <a:p>
            <a:r>
              <a:rPr lang="sl-SI" dirty="0"/>
              <a:t>k</a:t>
            </a:r>
            <a:r>
              <a:rPr lang="sl-SI" dirty="0" smtClean="0"/>
              <a:t>omedije</a:t>
            </a:r>
          </a:p>
          <a:p>
            <a:r>
              <a:rPr lang="sl-SI" dirty="0" smtClean="0"/>
              <a:t>tragedije</a:t>
            </a:r>
            <a:endParaRPr lang="sl-SI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Književna zvrst, ki je namenjena uprizarjanju.</a:t>
            </a:r>
          </a:p>
          <a:p>
            <a:r>
              <a:rPr lang="sl-SI" dirty="0" smtClean="0"/>
              <a:t>Besedila  sestavljajo  govor oseb in napotki za izvedbo (</a:t>
            </a:r>
            <a:r>
              <a:rPr lang="sl-SI" b="1" dirty="0" smtClean="0"/>
              <a:t>didaskalije</a:t>
            </a:r>
            <a:r>
              <a:rPr lang="sl-SI" dirty="0" smtClean="0"/>
              <a:t>).</a:t>
            </a:r>
            <a:endParaRPr lang="sl-SI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4"/>
            <a:ext cx="2514975" cy="304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38418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493" y="-171399"/>
            <a:ext cx="207150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60040"/>
          </a:xfrm>
        </p:spPr>
        <p:txBody>
          <a:bodyPr>
            <a:normAutofit/>
          </a:bodyPr>
          <a:lstStyle/>
          <a:p>
            <a:r>
              <a:rPr lang="sl-SI" sz="1600" b="1" dirty="0" smtClean="0"/>
              <a:t>Preberi, kaj kdo počne.</a:t>
            </a:r>
            <a:endParaRPr lang="sl-SI" sz="1600" b="1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272" y="620688"/>
            <a:ext cx="7848872" cy="59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61" y="188640"/>
            <a:ext cx="7599054" cy="628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Poezija (pesništvo)</a:t>
            </a:r>
            <a:endParaRPr lang="sl-SI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5112568" cy="4709120"/>
          </a:xfrm>
        </p:spPr>
        <p:txBody>
          <a:bodyPr>
            <a:normAutofit/>
          </a:bodyPr>
          <a:lstStyle/>
          <a:p>
            <a:r>
              <a:rPr lang="sl-SI" dirty="0" smtClean="0"/>
              <a:t>Književna zvrst, katere bistvo je izpovedovanje čustev, misli, razpoloženj.</a:t>
            </a:r>
          </a:p>
          <a:p>
            <a:r>
              <a:rPr lang="sl-SI" dirty="0" smtClean="0"/>
              <a:t>Da so pesmi bogatejše, vsebujejo tudi </a:t>
            </a:r>
            <a:r>
              <a:rPr lang="sl-SI" b="1" dirty="0" smtClean="0"/>
              <a:t>pesniška sredstva:</a:t>
            </a:r>
          </a:p>
          <a:p>
            <a:pPr>
              <a:buNone/>
            </a:pPr>
            <a:r>
              <a:rPr lang="sl-SI" dirty="0" smtClean="0"/>
              <a:t>    rimo, primero, poosebitev, okrasni pridevek, ponavljanje.</a:t>
            </a:r>
            <a:endParaRPr lang="sl-SI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563888" cy="258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sl-SI" b="1" dirty="0" smtClean="0"/>
              <a:t>Ponovi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Primera</a:t>
            </a:r>
            <a:r>
              <a:rPr lang="sl-SI" dirty="0" smtClean="0"/>
              <a:t>: besedna zveza, s katero je izražena podobnost z drugo stvarjo zaradi skupne </a:t>
            </a:r>
            <a:r>
              <a:rPr lang="sl-SI" dirty="0" smtClean="0"/>
              <a:t>lastnosti. </a:t>
            </a:r>
            <a:r>
              <a:rPr lang="sl-SI" dirty="0" smtClean="0"/>
              <a:t>Prepoznamo jo po vezniku </a:t>
            </a:r>
            <a:r>
              <a:rPr lang="sl-SI" b="1" dirty="0" smtClean="0"/>
              <a:t>kot</a:t>
            </a:r>
            <a:r>
              <a:rPr lang="sl-SI" dirty="0" smtClean="0"/>
              <a:t>.</a:t>
            </a:r>
          </a:p>
          <a:p>
            <a:r>
              <a:rPr lang="sl-SI" dirty="0" smtClean="0"/>
              <a:t>Primer: Deklica je dišala </a:t>
            </a:r>
            <a:r>
              <a:rPr lang="sl-SI" dirty="0" smtClean="0"/>
              <a:t> </a:t>
            </a:r>
            <a:r>
              <a:rPr lang="sl-SI" b="1" dirty="0" smtClean="0"/>
              <a:t>kot</a:t>
            </a:r>
            <a:r>
              <a:rPr lang="sl-SI" dirty="0" smtClean="0"/>
              <a:t> roža.</a:t>
            </a:r>
          </a:p>
          <a:p>
            <a:r>
              <a:rPr lang="sl-SI" dirty="0" smtClean="0"/>
              <a:t>Skupna lastnost deklice in rože je prijeten vonj.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Poosebitev: </a:t>
            </a:r>
            <a:r>
              <a:rPr lang="sl-SI" dirty="0" smtClean="0"/>
              <a:t>prikazovanje živali, stvari ali pojmov s </a:t>
            </a:r>
            <a:r>
              <a:rPr lang="sl-SI" dirty="0" smtClean="0"/>
              <a:t>človeškimi </a:t>
            </a:r>
            <a:r>
              <a:rPr lang="sl-SI" dirty="0" smtClean="0"/>
              <a:t>lastnosti.</a:t>
            </a:r>
          </a:p>
          <a:p>
            <a:r>
              <a:rPr lang="sl-SI" dirty="0" smtClean="0"/>
              <a:t>Primer:</a:t>
            </a:r>
            <a:r>
              <a:rPr lang="sl-SI" b="1" dirty="0" smtClean="0"/>
              <a:t> </a:t>
            </a:r>
            <a:r>
              <a:rPr lang="sl-SI" dirty="0" smtClean="0"/>
              <a:t>Sonce se je smejalo.</a:t>
            </a:r>
          </a:p>
          <a:p>
            <a:pPr>
              <a:buNone/>
            </a:pPr>
            <a:endParaRPr lang="sl-SI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Okrasni pridevek: </a:t>
            </a:r>
            <a:r>
              <a:rPr lang="sl-SI" dirty="0" smtClean="0"/>
              <a:t>beseda, ki skupaj z določenim samostalnikom tvori stalno besedno zvezo, s katero avtor bolj živo prikaže </a:t>
            </a:r>
            <a:r>
              <a:rPr lang="sl-SI" dirty="0" smtClean="0"/>
              <a:t>kakšen </a:t>
            </a:r>
            <a:r>
              <a:rPr lang="sl-SI" dirty="0" smtClean="0"/>
              <a:t>pojav.</a:t>
            </a:r>
          </a:p>
          <a:p>
            <a:r>
              <a:rPr lang="sl-SI" dirty="0" smtClean="0"/>
              <a:t>Primer: bela cesta, rumeno sonce …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050" name="Picture 2" descr="C:\Users\Toshiba\AppData\Local\Microsoft\Windows\Temporary Internet Files\Content.IE5\LVJ3LIR2\24bd62be9fd8167957da1c00cd55de34b5578dc8baf4d6afb54f6bcb4eefebe9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391419" cy="139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Proza (pripovedništvo)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sl-SI" dirty="0" smtClean="0"/>
              <a:t>Književna zvrst, katere namen je pripovedovanje zgodb o dogodkih, osebah, krajih, časih. Dolgim pripovedim pravimo romani, krajših pa je več vrst: novele, povesti, črtice, pravljice.</a:t>
            </a:r>
            <a:endParaRPr lang="sl-SI" dirty="0"/>
          </a:p>
        </p:txBody>
      </p:sp>
      <p:pic>
        <p:nvPicPr>
          <p:cNvPr id="1026" name="Picture 2" descr="C:\Users\Toshiba\Desktop\Slovenšćina 6. razred\Delo od doma\SLJ\9. teden\story-4220329_960_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170" y="3068960"/>
            <a:ext cx="455983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302</Words>
  <Application>Microsoft Office PowerPoint</Application>
  <PresentationFormat>Diaprojekcija na zaslonu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PONOVIMO KNJIŽEVNOST</vt:lpstr>
      <vt:lpstr>Diapozitiv 2</vt:lpstr>
      <vt:lpstr>Dramatika</vt:lpstr>
      <vt:lpstr>Diapozitiv 4</vt:lpstr>
      <vt:lpstr>Preberi, kaj kdo počne.</vt:lpstr>
      <vt:lpstr>Diapozitiv 6</vt:lpstr>
      <vt:lpstr>Poezija (pesništvo)</vt:lpstr>
      <vt:lpstr>Ponovi</vt:lpstr>
      <vt:lpstr>Proza (pripovedništvo)</vt:lpstr>
      <vt:lpstr>Odpri zvezek in prepiši spodnji zapis:</vt:lpstr>
      <vt:lpstr>Diapozitiv 11</vt:lpstr>
      <vt:lpstr>           Natančno preberi naslednje trditve. Nekatere trditve  so pravilne, druge niso. Ustno jih popravi.   1.  Ljudskih pravljic je zelo veliko.  2.  Kraj in čas dogajanja v pravljici sta natančno določena.  3. Začetki pravljic so si podobni. 4.  Nastopajoče osebe imajo imena in priimke. 5. V pravljicah nastopajo samo dobri ljudje. 6.  Na koncu dobro vedno premaga zlo. 7.  Čarovnice so dobra, prisrčna bitja. 8.  V pravljicah se ponavljajo števila tri, sedem, devet, dvanajst … 9.  V pravljicah govorijo le človeška bitja. 10. Enaki junaki imajo v različnih pravljicah enake lastnosti (mačeha je vedno hudobna,  princ lep, kralj mogočen …). 11.  V pravljicah pogosto srečamo pomanjševalnice (kraljevič, rožica, princeska …). 12.  V pravljicah imajo velikokrat pomembno vlogo pravljični, čudežni predmeti. 13. Narava ima vsemogočno moč (živali govorijo, iz krtače zraste gozd, ljudje slišijo govor živali, žaba se spremeni v človeka …). 14. Pravljice so velikokrat lepo ilustrirane.  </vt:lpstr>
      <vt:lpstr>Želim ti lep vikend.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 KNJIŽEVNOST</dc:title>
  <dc:creator>Toshiba</dc:creator>
  <cp:lastModifiedBy>Toshiba</cp:lastModifiedBy>
  <cp:revision>9</cp:revision>
  <dcterms:created xsi:type="dcterms:W3CDTF">2020-05-17T06:00:53Z</dcterms:created>
  <dcterms:modified xsi:type="dcterms:W3CDTF">2020-05-17T12:48:08Z</dcterms:modified>
</cp:coreProperties>
</file>