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75" d="100"/>
          <a:sy n="75" d="100"/>
        </p:scale>
        <p:origin x="974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F99844-3A8B-4392-B901-C99927EF5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655EE80-40C2-4249-966D-0CDAA4348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CE4972C-BEDC-46B2-9667-35B9ADE5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0A87B73-4E1A-4CBE-B5C7-9D35B35F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256C099-7E01-44BA-A229-9886A673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088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61EC7E-5BA1-4E98-8E06-A41E4CCCA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BD510A3-B9CA-47A3-9C2F-2D08E6F87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46437F9-1EE3-4BB2-AF5D-22E46CD2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F566AE4-BCF3-4B58-BFA9-1B1375CE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A6E5B10-AB1C-4104-8C95-6BC9D527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423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64F1EC7-8CE5-4C9A-B646-0F54CA5E4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DE77FA4-051A-4111-B3AF-353149098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26121F-8BC9-4566-A2F8-6ED4D0EC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46BB22-7EB0-46CD-9D41-F0DC1FA7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DE45BC7-645F-4202-B738-FE0E2933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992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25CCE-8C19-4B1E-9C14-57C6C83E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492C22F-AE19-4D4C-8906-3A03122D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74DB200-6292-4983-92A4-79893529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C4BFCB4-2AF4-4EED-A573-A0F1C786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53C2A1-2E23-4F94-9119-FAFB2FEC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549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F49024-0B7A-48D3-AA68-C462465D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750037A-291D-4174-85E5-C04AD0637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8BBF528-C227-461F-B1BA-ABEE158F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B558E5F-136B-4A8D-8EDC-136413E0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BBA597D-A38E-47F0-AB96-A0FD4642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665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079EBF-A973-41BB-8D15-1940D76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8FCFE18-A60E-4DE3-ACA2-890943DCA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4250340-B217-437F-88C5-357A03EC7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7C76C75-586B-4015-806E-07632ACA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21E49F6-E200-47C5-ABC7-12A84112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6D4E158-091D-4606-B3A2-279E6989D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0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2B5FEE-1440-4163-98D3-888C12BC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A06F5DD-1735-47DA-93B3-08B1B7EC6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FDA9FEB-F1FE-4E41-BA13-C15350BA4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68A53B3-7B7F-4D67-9969-D66CD7AE0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9C675AA-2F90-4430-B858-DDE332024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5A9D8FD-3D7B-4D72-B226-1B61D4E3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AE46748-227C-4862-AA69-C9C8DB8E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AF33BAA-0DA1-480E-9E0F-0EF3A801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426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821682-E512-433A-979B-BD24BC3F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9C32618-CF44-4508-A123-31C9FE11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E4E44EC-90CD-45B9-800F-3A02AC71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4780211-F735-49D9-B3A9-4B9D670E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20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B8984FB-3B2B-440F-BA6A-29D1F9E5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A4905D8-4CF4-4B2D-81F3-E911BF1B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6D1D9E5-44C0-4262-91CC-168230FB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508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B69CCC-3597-4535-9F7D-23D2AF2A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B246165-C9E5-4513-8878-55AA3DA77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7164369-AC47-4DB6-83C6-36C1D20A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745F525-C512-44A5-BC48-9D5D0D75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9CD0FB5-BA48-40F0-9F74-570A6497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3F92FCE-3EAD-4B3D-B0DE-3A38544A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784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4D0211-5A83-42DE-A04C-A275C4AA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9D566E28-62EC-4819-9FBD-74E057FAE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2CC07283-E26B-4DFF-ADE4-D63404F78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A7129DA-0C3E-4A69-9DAD-8E2EC5531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2712E3B-A81D-4474-81B5-EDD3432E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D7022AE-3ACD-4363-97F1-A240BA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671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85C8A19-6344-46E4-8365-4B4FED38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633A06C-E403-4EB1-90DC-DD61A271B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C7FB2B2-D9B0-4C24-AF91-B9AD0FBC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EDA9A-5037-4A8D-8017-D4317EDA3771}" type="datetimeFigureOut">
              <a:rPr lang="sl-SI" smtClean="0"/>
              <a:t>21. 02. 2026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3A1F070-16BD-4CD5-89C5-BD175CB95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1BC2B67-A5AB-4D49-B122-B11453CD5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5CA26-414A-455D-82B5-6AF51F4A45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111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2506A5-8CDF-4702-BE31-125ABB56C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F84E301-6FED-4832-945C-E2EE6840C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F3C9A03-14A6-4CF6-A2ED-6D596285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78" y="0"/>
            <a:ext cx="4615781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64A7C49-D370-47BD-A51C-D7D9D3D5A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459" y="0"/>
            <a:ext cx="4505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6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2D4CF4-FE2F-40FD-98D4-40434CE2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724D52F-A251-4B00-8FA3-D97CD5E9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7C122E6-F7A8-4B49-9021-6C7B3D3F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12" y="0"/>
            <a:ext cx="910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93CD4-3DE2-4F59-9FBE-FCEF34AD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49A0D5C-A4A1-4D48-AC4D-44C1E301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88F7C2-2A22-47EE-96A2-1F782CE79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73" y="0"/>
            <a:ext cx="9184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720A24-4B10-46AD-A4AB-7BA0FFDC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9851ADF-8110-4FFB-91C7-F87CF8964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2321639-EB6C-4474-910B-B3F52088F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25" y="0"/>
            <a:ext cx="916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00D8B-A532-461F-8582-236D2CCB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7CB8D54-5197-4806-AE6B-7150B9AB3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8E48FE-DBEC-4479-865A-83652609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25" y="0"/>
            <a:ext cx="916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1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77380A1-D3E6-4927-A772-0CD5676E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F7052A-E8B4-419B-9461-780554FF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75" y="1027906"/>
            <a:ext cx="11277914" cy="50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C8A894E5-E2F5-4416-8FF7-D8C9033B5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541" y="415952"/>
            <a:ext cx="8316915" cy="6026096"/>
          </a:xfrm>
          <a:prstGeom prst="rect">
            <a:avLst/>
          </a:prstGeom>
        </p:spPr>
      </p:pic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8ABC5E0D-95A1-41BD-9FFC-1908BA68CB76}"/>
              </a:ext>
            </a:extLst>
          </p:cNvPr>
          <p:cNvCxnSpPr>
            <a:cxnSpLocks/>
          </p:cNvCxnSpPr>
          <p:nvPr/>
        </p:nvCxnSpPr>
        <p:spPr>
          <a:xfrm>
            <a:off x="4062714" y="1608881"/>
            <a:ext cx="2033284" cy="38080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61EB1EFC-F426-49D4-AB06-785C55368CB5}"/>
              </a:ext>
            </a:extLst>
          </p:cNvPr>
          <p:cNvCxnSpPr>
            <a:cxnSpLocks/>
          </p:cNvCxnSpPr>
          <p:nvPr/>
        </p:nvCxnSpPr>
        <p:spPr>
          <a:xfrm>
            <a:off x="3798426" y="2888620"/>
            <a:ext cx="2297573" cy="976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3E385AD4-42FE-4AA9-AE12-C1E61E3A49A7}"/>
              </a:ext>
            </a:extLst>
          </p:cNvPr>
          <p:cNvCxnSpPr>
            <a:cxnSpLocks/>
          </p:cNvCxnSpPr>
          <p:nvPr/>
        </p:nvCxnSpPr>
        <p:spPr>
          <a:xfrm flipV="1">
            <a:off x="4745620" y="2095019"/>
            <a:ext cx="1250066" cy="17767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0A5E08AC-40DB-4996-8E5A-F5A8B5B6DD1D}"/>
              </a:ext>
            </a:extLst>
          </p:cNvPr>
          <p:cNvCxnSpPr>
            <a:cxnSpLocks/>
          </p:cNvCxnSpPr>
          <p:nvPr/>
        </p:nvCxnSpPr>
        <p:spPr>
          <a:xfrm flipV="1">
            <a:off x="3798426" y="4572000"/>
            <a:ext cx="2297572" cy="2912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81F7FB95-5D7F-4897-BF16-61CB2F0C4C6A}"/>
              </a:ext>
            </a:extLst>
          </p:cNvPr>
          <p:cNvCxnSpPr>
            <a:cxnSpLocks/>
          </p:cNvCxnSpPr>
          <p:nvPr/>
        </p:nvCxnSpPr>
        <p:spPr>
          <a:xfrm flipV="1">
            <a:off x="4514127" y="3779134"/>
            <a:ext cx="1581871" cy="20892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5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FEA7D22-FA46-40FF-900A-F55370E4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52" y="400595"/>
            <a:ext cx="7732096" cy="6056809"/>
          </a:xfrm>
          <a:prstGeom prst="rect">
            <a:avLst/>
          </a:prstGeom>
        </p:spPr>
      </p:pic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A7F89E50-4137-41E7-8197-DD9B2DA2DE52}"/>
              </a:ext>
            </a:extLst>
          </p:cNvPr>
          <p:cNvCxnSpPr/>
          <p:nvPr/>
        </p:nvCxnSpPr>
        <p:spPr>
          <a:xfrm>
            <a:off x="4259484" y="1120318"/>
            <a:ext cx="2222339" cy="27779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58954B99-7550-4EF8-ABBB-4DCBDD82ADB8}"/>
              </a:ext>
            </a:extLst>
          </p:cNvPr>
          <p:cNvCxnSpPr>
            <a:cxnSpLocks/>
          </p:cNvCxnSpPr>
          <p:nvPr/>
        </p:nvCxnSpPr>
        <p:spPr>
          <a:xfrm>
            <a:off x="4377160" y="2235843"/>
            <a:ext cx="1942617" cy="2243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3F94B8EB-819C-4905-9CA7-AE0296B46D0D}"/>
              </a:ext>
            </a:extLst>
          </p:cNvPr>
          <p:cNvCxnSpPr>
            <a:cxnSpLocks/>
          </p:cNvCxnSpPr>
          <p:nvPr/>
        </p:nvCxnSpPr>
        <p:spPr>
          <a:xfrm flipV="1">
            <a:off x="4259484" y="3357623"/>
            <a:ext cx="2222339" cy="71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E4D9EC67-A4EF-46E8-9784-020ACEEB15B3}"/>
              </a:ext>
            </a:extLst>
          </p:cNvPr>
          <p:cNvCxnSpPr>
            <a:cxnSpLocks/>
          </p:cNvCxnSpPr>
          <p:nvPr/>
        </p:nvCxnSpPr>
        <p:spPr>
          <a:xfrm flipV="1">
            <a:off x="5094791" y="2764903"/>
            <a:ext cx="1224986" cy="1881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C28B09A0-1BE1-4201-BF92-40BF4465FD6A}"/>
              </a:ext>
            </a:extLst>
          </p:cNvPr>
          <p:cNvCxnSpPr>
            <a:cxnSpLocks/>
          </p:cNvCxnSpPr>
          <p:nvPr/>
        </p:nvCxnSpPr>
        <p:spPr>
          <a:xfrm flipV="1">
            <a:off x="5094791" y="1562582"/>
            <a:ext cx="1265029" cy="4532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E6748962-CB5D-448D-98F8-957A87BAB5B8}"/>
              </a:ext>
            </a:extLst>
          </p:cNvPr>
          <p:cNvCxnSpPr>
            <a:cxnSpLocks/>
          </p:cNvCxnSpPr>
          <p:nvPr/>
        </p:nvCxnSpPr>
        <p:spPr>
          <a:xfrm flipH="1">
            <a:off x="7110766" y="1228846"/>
            <a:ext cx="1518265" cy="10069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7AA88021-3373-4642-AE24-70B4760004AE}"/>
              </a:ext>
            </a:extLst>
          </p:cNvPr>
          <p:cNvCxnSpPr>
            <a:cxnSpLocks/>
          </p:cNvCxnSpPr>
          <p:nvPr/>
        </p:nvCxnSpPr>
        <p:spPr>
          <a:xfrm flipH="1">
            <a:off x="7627716" y="2836128"/>
            <a:ext cx="1353353" cy="2210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B04A4BF2-95DE-47BA-9947-4F7DDED88535}"/>
              </a:ext>
            </a:extLst>
          </p:cNvPr>
          <p:cNvCxnSpPr>
            <a:cxnSpLocks/>
          </p:cNvCxnSpPr>
          <p:nvPr/>
        </p:nvCxnSpPr>
        <p:spPr>
          <a:xfrm flipH="1">
            <a:off x="7037408" y="4317357"/>
            <a:ext cx="2147208" cy="1423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Raven puščični povezovalnik 22">
            <a:extLst>
              <a:ext uri="{FF2B5EF4-FFF2-40B4-BE49-F238E27FC236}">
                <a16:creationId xmlns:a16="http://schemas.microsoft.com/office/drawing/2014/main" id="{5D9CE507-5D81-45E5-90F0-C3B580C3C9EC}"/>
              </a:ext>
            </a:extLst>
          </p:cNvPr>
          <p:cNvCxnSpPr>
            <a:cxnSpLocks/>
          </p:cNvCxnSpPr>
          <p:nvPr/>
        </p:nvCxnSpPr>
        <p:spPr>
          <a:xfrm flipH="1" flipV="1">
            <a:off x="7155084" y="1114863"/>
            <a:ext cx="1744962" cy="45142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6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7964401-6C25-4B03-B501-7590F4E43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22" y="736485"/>
            <a:ext cx="10167354" cy="538502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A9B53F-BA1C-4417-B5B2-2C1657B4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405" y="2197236"/>
            <a:ext cx="2572109" cy="26006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8382345-D29F-4BE4-A3E3-29B470693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98" y="2342998"/>
            <a:ext cx="2172003" cy="217200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DBFBC64-EADA-4015-A65C-50BF83427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103" y="2879997"/>
            <a:ext cx="2910097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0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AD6CCD-18B6-4DBA-8F87-E7EDB1A6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13EE51-E9FA-4253-B247-C0C432E33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0851A2-0EE8-45D4-8F39-11A1CDF3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68" y="-121920"/>
            <a:ext cx="915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5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FD945F-0241-456B-B8D7-8DC6B8CB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545995-5AFF-4BFE-A4C5-211A7F6AB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D2DA095-82BF-448E-B262-CB70AA18B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7" y="0"/>
            <a:ext cx="9094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4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F6F791-5BD4-4704-BA1E-8B81F898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D3ED691-00CB-4CD6-96BC-AAA5F9F98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C3720BB-B5BD-4A0C-910D-10F79CA9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705" y="0"/>
            <a:ext cx="917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684D7-ED59-421C-9DDD-0FE112BD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3688C02-4EDE-4053-A23E-2E70CC0F4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920A3DB-2612-4934-A25E-0F3636C0F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78" y="0"/>
            <a:ext cx="9190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8628C2-C69B-462A-893C-E97A0944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267727-5827-47D0-B76A-D87A23EA2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A2F29F9-0171-4D6D-9F5B-EF3278BC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7" y="0"/>
            <a:ext cx="9094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5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002125-EF77-452F-943C-3E62BDEE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71F069E-05C8-474B-85D0-67F101EC9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C4A9BAB-7E3F-4E2E-80BA-53C6550A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57" y="0"/>
            <a:ext cx="911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3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E27EE4-096A-48CE-8142-1FBDEB57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3BDB9AA-E165-4A8A-8514-428352A4E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1A8E900-11B2-417F-9B22-C36A60DB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786" y="0"/>
            <a:ext cx="912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766228-2C68-4608-A7B2-9107943F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5530CC-981C-4740-B8F9-52E25C0F0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045D43-AB73-4D58-A641-94D5A058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14" y="0"/>
            <a:ext cx="9137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Širokozaslonsko</PresentationFormat>
  <Paragraphs>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Lucija Brnot</dc:creator>
  <cp:lastModifiedBy>Lucija Brnot</cp:lastModifiedBy>
  <cp:revision>4</cp:revision>
  <dcterms:created xsi:type="dcterms:W3CDTF">2026-02-20T09:39:12Z</dcterms:created>
  <dcterms:modified xsi:type="dcterms:W3CDTF">2026-02-21T20:55:12Z</dcterms:modified>
</cp:coreProperties>
</file>