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F8206C-0146-4AEB-A486-82E85DB49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40D5E27-EDCB-4F8C-AABA-EBD534D5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B6B5EA6-1682-4A50-8FDF-4E5C9384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870-84C1-4E8C-A9DE-BC661AE087C2}" type="datetimeFigureOut">
              <a:rPr lang="sl-SI" smtClean="0"/>
              <a:t>21. 02. 2026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1153AFB-F097-4483-8AAA-D41C710D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8BDDE7D-2694-4991-AAFC-2579135D8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D29D-267A-4885-92E4-0CC916FA5E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161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801D41-486B-448F-B4AC-2E324A03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9F983DD-1771-41C6-8098-FC00008BC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674D42E-80A8-4E41-BFC5-D23BEC7F9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870-84C1-4E8C-A9DE-BC661AE087C2}" type="datetimeFigureOut">
              <a:rPr lang="sl-SI" smtClean="0"/>
              <a:t>21. 02. 2026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510E5F3-D885-40F2-BB50-9FC04A23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4C488EF-B7B3-4165-970A-C71B1E09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D29D-267A-4885-92E4-0CC916FA5E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393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7767B05E-5AB5-414A-8EF2-43A6081C96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BE9CD2B-C33A-409E-AFD3-88220620E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EAFD3EA-AB57-44F1-869B-1C6EE367C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870-84C1-4E8C-A9DE-BC661AE087C2}" type="datetimeFigureOut">
              <a:rPr lang="sl-SI" smtClean="0"/>
              <a:t>21. 02. 2026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51797E8-CE37-4612-A007-3CCE4E8CD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F06AAB5-5396-4563-A137-8A04E93E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D29D-267A-4885-92E4-0CC916FA5E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779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5754FC-6990-4778-9E2E-365B8AE9B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322BC2-E223-4E51-9B50-8A3BC41EB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0EE18C0-6112-4A14-B5FD-55F6EA29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870-84C1-4E8C-A9DE-BC661AE087C2}" type="datetimeFigureOut">
              <a:rPr lang="sl-SI" smtClean="0"/>
              <a:t>21. 02. 2026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FA4691C-2652-40D6-88AD-AD4F9226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D3E3AE6-A066-4E5D-83B3-E0536DD87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D29D-267A-4885-92E4-0CC916FA5E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06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01A2F1-1076-425C-9726-D34A8D1AB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CB5586E-3D6D-4469-86F1-0BDBA7560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E6257BF-6AC7-4199-996C-8535D3D7F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870-84C1-4E8C-A9DE-BC661AE087C2}" type="datetimeFigureOut">
              <a:rPr lang="sl-SI" smtClean="0"/>
              <a:t>21. 02. 2026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817C02A-B361-459F-8AF2-959FEDE58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73C48E6-3651-49A8-8353-E166F803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D29D-267A-4885-92E4-0CC916FA5E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496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B65E21-1CFC-4C7E-9B72-8EB7ECFB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E983949-E479-4D39-B014-EADC1D3F9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BFDA95D-9221-4987-A8D8-B803822AB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1690EF3-BF59-4355-9D04-094B05E2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870-84C1-4E8C-A9DE-BC661AE087C2}" type="datetimeFigureOut">
              <a:rPr lang="sl-SI" smtClean="0"/>
              <a:t>21. 02. 2026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92BB84A-BF36-4CD4-86C3-28D99CB4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9379D9B-4717-48B7-82DF-9F0304E5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D29D-267A-4885-92E4-0CC916FA5E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795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9CA56D-9409-4999-8359-CC980FC15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609800B-9067-43D2-98C4-2ABB0C466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884796E-6E44-4B3B-A733-379D1D542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D5864F0-66C5-45C7-9E3B-0D87603BC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D0BD4E54-D30B-4436-A5B7-224F15287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57635FF-07F0-4702-B2A2-4D72D8F94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870-84C1-4E8C-A9DE-BC661AE087C2}" type="datetimeFigureOut">
              <a:rPr lang="sl-SI" smtClean="0"/>
              <a:t>21. 02. 2026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3F4A9A07-DC2D-4B97-934C-F04C3508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75B4F0F-26E1-463D-8FEF-481F2C07C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D29D-267A-4885-92E4-0CC916FA5E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84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48CE6F-C0F5-4E93-9A57-F7AA2B59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360E476-0CDF-42DC-A588-889CF019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870-84C1-4E8C-A9DE-BC661AE087C2}" type="datetimeFigureOut">
              <a:rPr lang="sl-SI" smtClean="0"/>
              <a:t>21. 02. 2026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4A5BBFE-24B3-4DA9-8B7E-9AC1C206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54416E1-365A-474C-8FE8-F132C91A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D29D-267A-4885-92E4-0CC916FA5E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08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4081A710-2986-432D-8912-45485DF7E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870-84C1-4E8C-A9DE-BC661AE087C2}" type="datetimeFigureOut">
              <a:rPr lang="sl-SI" smtClean="0"/>
              <a:t>21. 02. 2026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45759DA-F006-4181-82B1-CCCECFC2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F4D86BE-5A30-4303-A19A-1755BB83C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D29D-267A-4885-92E4-0CC916FA5E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770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AF67C9-626E-4C23-B3F2-F796E5BA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798D3E4-F077-4831-BD00-64EC37F02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B6C1D3A-2B94-435B-AAA6-3D7230807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FA2AF9D-ECA8-4100-BCAC-B9395B50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870-84C1-4E8C-A9DE-BC661AE087C2}" type="datetimeFigureOut">
              <a:rPr lang="sl-SI" smtClean="0"/>
              <a:t>21. 02. 2026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52C6C64-9A1B-4DAA-92E6-0FD745D2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6BD7C4E-A33A-4EDA-9F94-0C048E41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D29D-267A-4885-92E4-0CC916FA5E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481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F2BEA5-3BCC-4194-9DAC-5710716D5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1AA23C6-7A90-42E1-BAB4-8E09A44EC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5F1C915-8E21-4E99-BBD4-3D6490F60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551C9B9-87E1-469B-B50F-315C70877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4870-84C1-4E8C-A9DE-BC661AE087C2}" type="datetimeFigureOut">
              <a:rPr lang="sl-SI" smtClean="0"/>
              <a:t>21. 02. 2026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A483049-4CF0-456B-A811-CEE596645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2A07BCB-B647-4934-BCEB-AD96E71B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D29D-267A-4885-92E4-0CC916FA5E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217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F48813EE-81CF-4157-B8B8-C9BEC2380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9A3C5B0-F1B6-4B29-8068-BCC642FA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79BDF4C-39D0-4009-8973-687EED136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04870-84C1-4E8C-A9DE-BC661AE087C2}" type="datetimeFigureOut">
              <a:rPr lang="sl-SI" smtClean="0"/>
              <a:t>21. 02. 2026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50BC6F4-EFCE-41FD-B4E7-5AFD04715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D928C9-7D43-477E-AFCB-B6B6C3167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AD29D-267A-4885-92E4-0CC916FA5E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018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071B6E-5A42-4B06-9C58-81277282C0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E878998-B558-45A5-BBB9-4646259789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2AD66E3-EC95-4B6B-8A16-C6F4AF240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411" y="0"/>
            <a:ext cx="4581407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AA7D00B-F217-4E53-A37B-45A658B16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818" y="0"/>
            <a:ext cx="450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01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DF8AC5-E4FF-4AB3-87E6-A0FA66DD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326E57D-7D1F-4FE5-B263-A85015622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D9E73F3-A640-43A3-A0DA-77B31740D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406" y="0"/>
            <a:ext cx="9235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1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FEC321-5CF5-4E29-BB64-0453F993D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CAA5EB6-E56A-41B4-BA25-9FD2C2FD9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F725BD9-22DA-456C-B591-4D3D44456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419" y="0"/>
            <a:ext cx="9185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8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F03B83-8182-4383-B4BE-07F506DD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773F486-556F-4DB6-9737-8B628F24B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BA168AD-3FCE-44A1-9727-F3F076D21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22" y="0"/>
            <a:ext cx="9097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6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119244-0BB2-4EDD-9C26-D435314A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0DBA3B5-8D44-486D-99D4-D4214868A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07A5F38-5395-475C-A8DE-3F39EFA1E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99" y="0"/>
            <a:ext cx="9175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08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9B3A8B-F1ED-46EF-8877-28FA10E8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E18BD10-70BD-4430-B166-50E1AC907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361C06B-10ED-44BB-9E04-B1646BCB2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25" y="681037"/>
            <a:ext cx="10984749" cy="539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2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4005E6-284E-46FB-AEC2-0B84C2194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5DB661-DAC1-4E40-940B-369E9572B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3F4F8BD-84B7-44A7-BFA3-7A4A8A239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340" y="263627"/>
            <a:ext cx="8747320" cy="6330745"/>
          </a:xfrm>
          <a:prstGeom prst="rect">
            <a:avLst/>
          </a:prstGeom>
        </p:spPr>
      </p:pic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5C6CBB20-3743-4ED2-81AB-531DF2050651}"/>
              </a:ext>
            </a:extLst>
          </p:cNvPr>
          <p:cNvCxnSpPr>
            <a:cxnSpLocks/>
          </p:cNvCxnSpPr>
          <p:nvPr/>
        </p:nvCxnSpPr>
        <p:spPr>
          <a:xfrm>
            <a:off x="3773010" y="1690688"/>
            <a:ext cx="2494625" cy="30322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90B1B6AD-6C76-4403-92EC-99E56647997A}"/>
              </a:ext>
            </a:extLst>
          </p:cNvPr>
          <p:cNvCxnSpPr>
            <a:cxnSpLocks/>
          </p:cNvCxnSpPr>
          <p:nvPr/>
        </p:nvCxnSpPr>
        <p:spPr>
          <a:xfrm>
            <a:off x="4193222" y="2943919"/>
            <a:ext cx="19027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3B686CE7-17DC-41ED-A94E-7C14F14A3D06}"/>
              </a:ext>
            </a:extLst>
          </p:cNvPr>
          <p:cNvCxnSpPr>
            <a:cxnSpLocks/>
          </p:cNvCxnSpPr>
          <p:nvPr/>
        </p:nvCxnSpPr>
        <p:spPr>
          <a:xfrm flipV="1">
            <a:off x="3632447" y="2157274"/>
            <a:ext cx="2635188" cy="1974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661FE10B-3C4D-4767-B1D3-5451307C6431}"/>
              </a:ext>
            </a:extLst>
          </p:cNvPr>
          <p:cNvCxnSpPr>
            <a:cxnSpLocks/>
          </p:cNvCxnSpPr>
          <p:nvPr/>
        </p:nvCxnSpPr>
        <p:spPr>
          <a:xfrm>
            <a:off x="4193222" y="5305379"/>
            <a:ext cx="2012269" cy="1455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3A3F083A-92F7-43CA-B299-71AAFFBCD1C0}"/>
              </a:ext>
            </a:extLst>
          </p:cNvPr>
          <p:cNvCxnSpPr>
            <a:cxnSpLocks/>
          </p:cNvCxnSpPr>
          <p:nvPr/>
        </p:nvCxnSpPr>
        <p:spPr>
          <a:xfrm flipV="1">
            <a:off x="3632447" y="3911631"/>
            <a:ext cx="2463553" cy="22185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86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8A741226-B385-4A18-ADF8-3F55C5AA6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53" y="296729"/>
            <a:ext cx="4381276" cy="648806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0F066E5-CA6A-4ABE-BEC7-DC2D9B123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249" y="428628"/>
            <a:ext cx="3869909" cy="642937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6812EF6-9BC1-4A2E-860F-C05AEA1EDEF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1694" y="2231999"/>
            <a:ext cx="438211" cy="36200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AA245E2-CE04-42F1-A8C5-3F6BD73FE5E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0614" y="3429000"/>
            <a:ext cx="360369" cy="35381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4C0B74AC-7AF4-4EA1-9DC8-EC80950702C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0614" y="4617817"/>
            <a:ext cx="438211" cy="36200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5F5555F4-BAF8-4DB2-BB97-FB063636AE2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9536" y="5773891"/>
            <a:ext cx="360369" cy="353817"/>
          </a:xfrm>
          <a:prstGeom prst="rect">
            <a:avLst/>
          </a:prstGeom>
        </p:spPr>
      </p:pic>
      <p:sp>
        <p:nvSpPr>
          <p:cNvPr id="14" name="Elipsa 13">
            <a:extLst>
              <a:ext uri="{FF2B5EF4-FFF2-40B4-BE49-F238E27FC236}">
                <a16:creationId xmlns:a16="http://schemas.microsoft.com/office/drawing/2014/main" id="{2193FED7-AD99-4C41-B32E-199A527420B7}"/>
              </a:ext>
            </a:extLst>
          </p:cNvPr>
          <p:cNvSpPr/>
          <p:nvPr/>
        </p:nvSpPr>
        <p:spPr>
          <a:xfrm>
            <a:off x="7883370" y="2673900"/>
            <a:ext cx="1300374" cy="1108918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A695DE53-D693-421C-86EA-8DAA4BDE861F}"/>
              </a:ext>
            </a:extLst>
          </p:cNvPr>
          <p:cNvSpPr/>
          <p:nvPr/>
        </p:nvSpPr>
        <p:spPr>
          <a:xfrm>
            <a:off x="9046784" y="4063358"/>
            <a:ext cx="1300374" cy="1108918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3B268361-F42C-42F4-AB1C-A177F4955BF6}"/>
              </a:ext>
            </a:extLst>
          </p:cNvPr>
          <p:cNvSpPr/>
          <p:nvPr/>
        </p:nvSpPr>
        <p:spPr>
          <a:xfrm>
            <a:off x="7883370" y="5573249"/>
            <a:ext cx="1300374" cy="1108918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228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CFA6DFC-3AAC-4244-B055-5868906E6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776" y="691145"/>
            <a:ext cx="8570199" cy="547570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DED79E1-52C9-4451-9E46-85DC920DF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481" y="2323945"/>
            <a:ext cx="3010320" cy="221010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5A41459-FC70-40D0-B7F2-71C7BFDFD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042" y="1947655"/>
            <a:ext cx="2705478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9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96ADC3-22A0-43D6-B6AB-E4A8AD600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DD7B845-57B8-45A8-B83A-FA1C64F7C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A7BCCA9-7F62-4F92-8082-559910E2B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214" y="0"/>
            <a:ext cx="9219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66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355F1C-F861-445D-A0E4-09DFFE096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286425C-0D7F-4734-BC05-B6C765BB7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8207B00-E5D3-408F-A4AD-D5A752841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165" y="0"/>
            <a:ext cx="9075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4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F37805-64EF-490F-9652-7980BCEA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372DD59-7CC9-4670-A5B8-50DACDE13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CC54FB6-28E6-4CDC-99FD-C4E39E432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59" y="0"/>
            <a:ext cx="9140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1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7D57D7-3C81-43A7-95E1-9BC0026D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360E7B-5BEE-491B-87DE-38AFA9D2F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E52B594-7A8F-406A-89EA-EA13D81F6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81" y="0"/>
            <a:ext cx="9150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4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BA8B6F-C57B-47D9-8D8D-30002A6F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FBC29D5-0851-4B2F-AD47-980FF60EF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6D530F6-BEB7-4E96-89E3-4C321333C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81" y="0"/>
            <a:ext cx="9197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7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0E3672-2432-4139-93E4-E51D22CD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E5E2A79-F2F3-4B5C-B63C-FFF165B14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1ADCDED-A1D1-4091-936C-92A6B57CA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36" y="0"/>
            <a:ext cx="9147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5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DDE6F1-5EF5-4544-92E4-1DB5DF770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7E8B6E8-2826-40C8-94C0-9BFA2313B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6EA6C6B-8F6C-44B2-95EF-156940A7A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322" y="0"/>
            <a:ext cx="9069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9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245710-E0BD-471E-B879-BF498F224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21BDFC-1B7E-4CC5-9D2D-2A87F98C1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217F6A3-3FCF-459E-A9BF-19C9408C8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27" y="0"/>
            <a:ext cx="9137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42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0</Words>
  <Application>Microsoft Office PowerPoint</Application>
  <PresentationFormat>Širokozaslonsko</PresentationFormat>
  <Paragraphs>0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Lucija Brnot</dc:creator>
  <cp:lastModifiedBy>Lucija Brnot</cp:lastModifiedBy>
  <cp:revision>3</cp:revision>
  <dcterms:created xsi:type="dcterms:W3CDTF">2026-02-20T09:47:38Z</dcterms:created>
  <dcterms:modified xsi:type="dcterms:W3CDTF">2026-02-21T19:43:37Z</dcterms:modified>
</cp:coreProperties>
</file>