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66" d="100"/>
          <a:sy n="66" d="100"/>
        </p:scale>
        <p:origin x="38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2A0AC5-9EC5-4F6C-9F08-7506E401F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B836B0D-034E-4A15-AB9C-7C5058A18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E5B7A4C-C02A-4320-A809-7E293FB9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797133E-1C3B-4D49-BFE4-1D94FCF8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1C7EF32-03F1-4546-AE6B-85DFCDD4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516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953CDE-339C-4BDE-94FB-E1E9E544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08D5ADC-85E4-472D-A926-D84151E18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ECCE93E-51FC-4F83-BC88-6519541C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7DCC25D-E257-467E-8F9E-3DE60FA8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74ED4F3-F7B2-4D3E-9F1F-19F67DCA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305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008A09F-8C4C-4152-99EE-C9DDDFE0D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D36DBB7-1565-4549-9B4B-3496F1964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22B19E-8294-4B53-BCE4-86E12E5E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93A51B6-F495-4690-A8FE-D3C2C164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430762C-B96E-4065-82E2-8E07D2E1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444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756E8D-0E99-419A-9C15-14611A43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548CD10-601F-4E48-83D9-57165611F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8EF0BFE-E6F2-4C29-B03C-657632867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5073AD-5EDB-46FE-A833-E696B15E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E93FF3D-CD4E-4D6C-AA8F-B9169E1B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538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15C62D-4B15-4E3D-964E-486A6310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B15D8CE-07F5-40F0-AAD6-8F397523E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1E50FD6-B952-4E40-9BAE-20602DFF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513EE1-42D1-49A6-A2F5-0095C759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D56B321-9490-4756-ADE6-EDA754EB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392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33468E-E780-4FF3-A4D1-AF52AEDC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89219B-0C02-4A17-A00E-70656007A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2288B14-30EB-4ED2-AC5A-781A5309A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D2D746E-2245-4FE3-BEB8-9C07AB05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1337429-090F-4E7B-916E-24C6B049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0BA01A7-F9CB-4476-8D2E-22C33C90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652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CA7299-10C7-4923-BE28-FCC2E713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44C39C-EBFC-40B9-92EA-081CA3E35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7B602E6-D2B6-4E18-A055-F1B18B302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B5E2814-B166-45CB-A7A4-B0B248F39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250625F-97F9-4E9E-AE00-5248131B5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488228E-5E9D-4155-8EAB-C45DFBEC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725085B-1FC8-4969-BB99-558B9578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535B491-04BD-4F18-9B6B-17A1D706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468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1CE803-63ED-48EA-AE7E-9A8F4E70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CDD95E9-DC67-4BC6-AF31-E6AD8C9B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1F2FAF-F058-4D52-A00F-4A4E74B0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FDF385E-D282-4890-B08E-C0FAF2FA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418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6BE80F8-02F1-4765-A589-4B807F4E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E96BE55-EB2A-42FF-AD27-79E345F5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23E24DE-A0A1-40CF-A46E-254FDAE6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47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944D2E-BCE9-45EA-BA69-FF0395E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12FCD5-BF6F-479D-A465-AD3B27A3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E9493F7-7BDE-42B0-904B-EFF8E2DA6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6880147-0D9F-4CDB-B325-3B3785AC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5F244B1-7465-495D-BF24-18B64C3C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6C93304-340D-4D7C-8D51-C2C71779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685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FBFCE5-C3A9-42F6-B6E8-C1134DB1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B1C4473-048D-4961-A45C-081B87CEA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543F8A3-BEE9-4BB2-AFB4-FF6A52972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F15A656-87E4-4DEE-ACE1-47246FA1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C19FA3A-0276-44C0-A110-B42AE3A8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2B534DA-9255-4F1F-8761-59EFE20B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438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A3EB78D-E798-43F6-8169-3F8C70D9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601ABF5-AD4A-461F-A465-16EE73E57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1AEEE13-08EB-4A1A-AFB0-FB5D6C7E6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F7B9-FE55-418D-849B-4C629F1878C0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4DF280-FB03-4FB0-90E9-C1DEDEAEB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D61DF7-2D10-4B6B-B0E9-C3E7A097A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36A14-38A7-44FA-BC35-58673C41ED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094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CCB3F8-137D-4F4D-BE0B-077C605FE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749CB2A-76E2-4CAD-AEC8-08ED8DCA8D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FA926F4-7D29-4615-906E-9718D0FC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83" y="0"/>
            <a:ext cx="4581369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5F34678-0443-4FB7-97A8-EA4329002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391" y="0"/>
            <a:ext cx="4481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31EB5C-AD00-436E-94BC-185CBFD3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4DC2C1-DBF2-473B-B182-BE33ABAED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C4003A-DB5F-4F09-920A-799D373A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64" y="0"/>
            <a:ext cx="917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0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D8FEEF-3A50-4551-9BD0-341A0932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7E698CD-9DC0-4DC0-9EB9-9C6014E37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54AED33-6142-4717-843F-8D4D3F1A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667" y="0"/>
            <a:ext cx="906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0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71AEF4-9995-4331-BD45-AE8D24E0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9CCFC5-FAB0-413E-9F0E-FD8D496DB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A722745-E22E-4403-B66A-78A3EEB9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93" y="0"/>
            <a:ext cx="9112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5B7B3F-E79F-4FEC-97FC-D5641FAE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C9ED39-B896-4F88-BDE7-08DEB8274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8259A92-4383-4603-888C-BC62D86E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15" y="0"/>
            <a:ext cx="9122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11D79B-FFA1-415B-93FC-AFFC7ABB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F84D2-A668-4A7C-B305-51D737FD6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3115B1F-54CC-4B76-97F0-F02E5A72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32" y="1027906"/>
            <a:ext cx="10058736" cy="52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A8AC9D13-734A-4A74-864F-36977361A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927" y="639912"/>
            <a:ext cx="7598146" cy="580584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5943AF-ECC3-4A42-8ED3-4AC6E59B89F8}"/>
              </a:ext>
            </a:extLst>
          </p:cNvPr>
          <p:cNvSpPr txBox="1"/>
          <p:nvPr/>
        </p:nvSpPr>
        <p:spPr>
          <a:xfrm>
            <a:off x="6331352" y="1430821"/>
            <a:ext cx="11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FF0000"/>
                </a:solidFill>
              </a:rPr>
              <a:t>run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9ED5D5D-FEF1-47D0-AFCA-69D823651DC1}"/>
              </a:ext>
            </a:extLst>
          </p:cNvPr>
          <p:cNvSpPr txBox="1"/>
          <p:nvPr/>
        </p:nvSpPr>
        <p:spPr>
          <a:xfrm>
            <a:off x="5220181" y="2605141"/>
            <a:ext cx="11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>
                <a:solidFill>
                  <a:srgbClr val="FF0000"/>
                </a:solidFill>
              </a:rPr>
              <a:t>walk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C89FFF3-2D83-4D4A-B7DD-C15F77124C12}"/>
              </a:ext>
            </a:extLst>
          </p:cNvPr>
          <p:cNvSpPr txBox="1"/>
          <p:nvPr/>
        </p:nvSpPr>
        <p:spPr>
          <a:xfrm>
            <a:off x="5220183" y="3960471"/>
            <a:ext cx="11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>
                <a:solidFill>
                  <a:srgbClr val="FF0000"/>
                </a:solidFill>
              </a:rPr>
              <a:t>slow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F8CA2CC-C70D-48AB-A956-8EFE598AE99F}"/>
              </a:ext>
            </a:extLst>
          </p:cNvPr>
          <p:cNvSpPr txBox="1"/>
          <p:nvPr/>
        </p:nvSpPr>
        <p:spPr>
          <a:xfrm>
            <a:off x="4803493" y="5349433"/>
            <a:ext cx="194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>
                <a:solidFill>
                  <a:srgbClr val="FF0000"/>
                </a:solidFill>
              </a:rPr>
              <a:t>sleeping</a:t>
            </a:r>
            <a:endParaRPr lang="sl-SI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9F583CC-1B9E-4B04-B20A-1BBA0BC6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56" y="377384"/>
            <a:ext cx="9360888" cy="648061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BFDAF65-06DB-454F-826A-D0970F8DBA95}"/>
              </a:ext>
            </a:extLst>
          </p:cNvPr>
          <p:cNvSpPr txBox="1"/>
          <p:nvPr/>
        </p:nvSpPr>
        <p:spPr>
          <a:xfrm>
            <a:off x="9059312" y="1537501"/>
            <a:ext cx="51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</a:rPr>
              <a:t>X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7EC9421-0D82-419B-A4D7-6965EB062543}"/>
              </a:ext>
            </a:extLst>
          </p:cNvPr>
          <p:cNvSpPr txBox="1"/>
          <p:nvPr/>
        </p:nvSpPr>
        <p:spPr>
          <a:xfrm>
            <a:off x="9882272" y="2659559"/>
            <a:ext cx="51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</a:rPr>
              <a:t>X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4FD9B48-DC19-45E8-B285-65C152EFFA46}"/>
              </a:ext>
            </a:extLst>
          </p:cNvPr>
          <p:cNvSpPr txBox="1"/>
          <p:nvPr/>
        </p:nvSpPr>
        <p:spPr>
          <a:xfrm>
            <a:off x="9882272" y="3617692"/>
            <a:ext cx="51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</a:rPr>
              <a:t>X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A86EB54-01B1-4D27-9E9D-FEF86C49B5BB}"/>
              </a:ext>
            </a:extLst>
          </p:cNvPr>
          <p:cNvSpPr txBox="1"/>
          <p:nvPr/>
        </p:nvSpPr>
        <p:spPr>
          <a:xfrm>
            <a:off x="9059311" y="4692181"/>
            <a:ext cx="51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</a:rPr>
              <a:t>X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BCDEACC-C3B8-413B-A198-38EEC288F560}"/>
              </a:ext>
            </a:extLst>
          </p:cNvPr>
          <p:cNvSpPr txBox="1"/>
          <p:nvPr/>
        </p:nvSpPr>
        <p:spPr>
          <a:xfrm>
            <a:off x="9059310" y="5711175"/>
            <a:ext cx="51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</a:rPr>
              <a:t>X</a:t>
            </a:r>
            <a:endParaRPr lang="sl-SI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DF7F725-5CCD-4997-8CF3-7D222F32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62" y="136552"/>
            <a:ext cx="8769076" cy="6584896"/>
          </a:xfrm>
          <a:prstGeom prst="rect">
            <a:avLst/>
          </a:prstGeom>
        </p:spPr>
      </p:pic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AA26578A-5D0F-4674-8646-53224950352B}"/>
              </a:ext>
            </a:extLst>
          </p:cNvPr>
          <p:cNvCxnSpPr/>
          <p:nvPr/>
        </p:nvCxnSpPr>
        <p:spPr>
          <a:xfrm>
            <a:off x="2847372" y="1886673"/>
            <a:ext cx="2129742" cy="12732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E2408532-05E9-4687-BDF0-A4E12B828809}"/>
              </a:ext>
            </a:extLst>
          </p:cNvPr>
          <p:cNvCxnSpPr>
            <a:cxnSpLocks/>
          </p:cNvCxnSpPr>
          <p:nvPr/>
        </p:nvCxnSpPr>
        <p:spPr>
          <a:xfrm>
            <a:off x="2847372" y="2907174"/>
            <a:ext cx="2129742" cy="23014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B7904591-D1B8-43DD-BB42-69BF933031EF}"/>
              </a:ext>
            </a:extLst>
          </p:cNvPr>
          <p:cNvCxnSpPr>
            <a:cxnSpLocks/>
          </p:cNvCxnSpPr>
          <p:nvPr/>
        </p:nvCxnSpPr>
        <p:spPr>
          <a:xfrm>
            <a:off x="2698830" y="3935392"/>
            <a:ext cx="2278284" cy="2176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311739E4-C3A7-4E3D-BB7F-1C31CBF19BE3}"/>
              </a:ext>
            </a:extLst>
          </p:cNvPr>
          <p:cNvCxnSpPr>
            <a:cxnSpLocks/>
          </p:cNvCxnSpPr>
          <p:nvPr/>
        </p:nvCxnSpPr>
        <p:spPr>
          <a:xfrm flipV="1">
            <a:off x="2773101" y="1276658"/>
            <a:ext cx="2204013" cy="3561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2875F7ED-EE11-4EC4-B096-F12950B033D0}"/>
              </a:ext>
            </a:extLst>
          </p:cNvPr>
          <p:cNvCxnSpPr>
            <a:cxnSpLocks/>
          </p:cNvCxnSpPr>
          <p:nvPr/>
        </p:nvCxnSpPr>
        <p:spPr>
          <a:xfrm flipV="1">
            <a:off x="2698830" y="2297159"/>
            <a:ext cx="2359307" cy="3517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0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C38937-1F25-4856-A200-32DD7B17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132810-FBA7-421D-A350-FEB5CEF83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685BC86-1E62-4F49-BC5C-A23BDA4E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02" y="0"/>
            <a:ext cx="9023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5F727B-19F0-4AE6-BD66-017B9FF0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AA11463-271E-4630-825D-22B7A2F37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2E33C85-2EE4-40EC-BEC0-AF8FA2523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55" y="0"/>
            <a:ext cx="916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CE9A7D-E3B9-4BE1-BFA7-49A76514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B4E3601-E6FA-4280-BD14-994E0B7F3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CA5D50-0F2D-4B94-8278-76B453AF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37" y="0"/>
            <a:ext cx="913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3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D097A9-E66E-41E1-B017-5B7422BA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65F40E-6E85-4EF8-BD58-B17C22C2C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56588E8-B2FC-439E-BBF3-F4C58D9D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6" y="0"/>
            <a:ext cx="9228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6D1A83-9677-4021-9185-934C9CD3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59A2D4F-680E-46E5-8782-9573C9580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AC304AD-5910-4B65-B22C-08B0A56F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824" y="0"/>
            <a:ext cx="9066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3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8A42DC-98AB-4560-B1EB-511E3ACF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A0DAB5C-FBD3-461E-9224-8A353F60B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D59E8C6-C531-4A72-8A71-0E310FC4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84" y="0"/>
            <a:ext cx="913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64C54A-787F-4A88-BFE1-7B66EB1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5CA1C3-6977-4424-98C9-0DF69EBC1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97C0FB-93C7-4FC7-807E-32EEBBAA7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754" y="0"/>
            <a:ext cx="912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AFB19C-4DD7-4218-97D7-CE164540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AA7BB3-C425-4344-A90D-E7E94EC4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1BCAD8-14A1-4548-891D-71F5851C0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57" y="0"/>
            <a:ext cx="911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20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9</Words>
  <Application>Microsoft Office PowerPoint</Application>
  <PresentationFormat>Širokozaslonsko</PresentationFormat>
  <Paragraphs>9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Lucija Brnot</dc:creator>
  <cp:lastModifiedBy>Lucija Brnot</cp:lastModifiedBy>
  <cp:revision>4</cp:revision>
  <dcterms:created xsi:type="dcterms:W3CDTF">2026-02-20T09:32:11Z</dcterms:created>
  <dcterms:modified xsi:type="dcterms:W3CDTF">2026-02-22T11:28:00Z</dcterms:modified>
</cp:coreProperties>
</file>