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10" name="Pravoko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o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povezovalni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en povezovalni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en povezovalni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povezoval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povezovalni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en povezovalni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o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9" name="Pravoko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povezovalni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en povezovalni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povezovalni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povezoval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en povezovalni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o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en povezovalni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14" name="Ograda besedil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povezovalni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8" name="Raven povezovalni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en povezovalni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povezovalni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Ograda vsebin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  <p:sp>
        <p:nvSpPr>
          <p:cNvPr id="23" name="Ograda no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10" name="Raven povezovalni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en povezovalni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en povezovalni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en povezovalni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Ograda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en povezovalni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E9EB65-E63C-4717-B544-D30F57259132}" type="datetimeFigureOut">
              <a:rPr lang="sl-SI" smtClean="0"/>
              <a:t>25.3.2020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Raven povezovalni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povezovalni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122F29C-B16A-41D7-ACB3-EB512B21EDEF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rdelji\Downloads\90628278_2672801716150897_671370218485422489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556792"/>
            <a:ext cx="3213152" cy="4284203"/>
          </a:xfrm>
          <a:prstGeom prst="roundRect">
            <a:avLst>
              <a:gd name="adj" fmla="val 11111"/>
            </a:avLst>
          </a:prstGeom>
          <a:ln w="190500" cap="rnd">
            <a:solidFill>
              <a:srgbClr val="7030A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lak 4"/>
          <p:cNvSpPr/>
          <p:nvPr/>
        </p:nvSpPr>
        <p:spPr>
          <a:xfrm>
            <a:off x="2123728" y="44624"/>
            <a:ext cx="5112568" cy="127139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500" b="1" dirty="0" smtClean="0">
                <a:solidFill>
                  <a:srgbClr val="7030A0"/>
                </a:solidFill>
              </a:rPr>
              <a:t>POTREBUJEŠ PAPIR</a:t>
            </a:r>
            <a:endParaRPr lang="sl-SI" sz="2500" b="1" dirty="0">
              <a:solidFill>
                <a:srgbClr val="7030A0"/>
              </a:solidFill>
            </a:endParaRPr>
          </a:p>
        </p:txBody>
      </p:sp>
      <p:sp>
        <p:nvSpPr>
          <p:cNvPr id="6" name="AutoShape 4" descr="Rezultat iskanja slik za lepilni tra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7" name="AutoShape 6" descr="Rezultat iskanja slik za lepilni tra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63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lak 4"/>
          <p:cNvSpPr/>
          <p:nvPr/>
        </p:nvSpPr>
        <p:spPr>
          <a:xfrm>
            <a:off x="1979712" y="44624"/>
            <a:ext cx="5256584" cy="18002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500" b="1" dirty="0" smtClean="0">
                <a:solidFill>
                  <a:srgbClr val="7030A0"/>
                </a:solidFill>
              </a:rPr>
              <a:t>BARVICE, FLOMASTRE ALI VOŠČENKE</a:t>
            </a:r>
            <a:endParaRPr lang="sl-SI" sz="2500" b="1" dirty="0">
              <a:solidFill>
                <a:srgbClr val="7030A0"/>
              </a:solidFill>
            </a:endParaRPr>
          </a:p>
        </p:txBody>
      </p:sp>
      <p:pic>
        <p:nvPicPr>
          <p:cNvPr id="2050" name="Picture 2" descr="C:\Users\Erdelji\Downloads\91280377_206436837251402_7238748154240172032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4"/>
            <a:ext cx="4158208" cy="3118656"/>
          </a:xfrm>
          <a:prstGeom prst="ellipse">
            <a:avLst/>
          </a:prstGeom>
          <a:ln w="63500" cap="rnd">
            <a:solidFill>
              <a:srgbClr val="7030A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41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lak 4"/>
          <p:cNvSpPr/>
          <p:nvPr/>
        </p:nvSpPr>
        <p:spPr>
          <a:xfrm>
            <a:off x="1862514" y="0"/>
            <a:ext cx="5544616" cy="237626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500" b="1" dirty="0" smtClean="0">
                <a:solidFill>
                  <a:srgbClr val="7030A0"/>
                </a:solidFill>
              </a:rPr>
              <a:t>PALČKE OD LUČK, SLAMICE ALI PALČKE ZA RAŽNJIČE in LEPILNI TRAK.</a:t>
            </a:r>
            <a:endParaRPr lang="sl-SI" sz="2500" b="1" dirty="0">
              <a:solidFill>
                <a:srgbClr val="7030A0"/>
              </a:solidFill>
            </a:endParaRPr>
          </a:p>
        </p:txBody>
      </p:sp>
      <p:pic>
        <p:nvPicPr>
          <p:cNvPr id="3074" name="Picture 2" descr="C:\Users\Erdelji\Downloads\90805548_3257743190920420_105671112332515737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034" y="2636912"/>
            <a:ext cx="3041576" cy="4055435"/>
          </a:xfrm>
          <a:prstGeom prst="rect">
            <a:avLst/>
          </a:prstGeom>
          <a:ln w="127000" cap="rnd">
            <a:solidFill>
              <a:srgbClr val="7030A0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Rezultat iskanja slik za lepilni tra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19" t="19507" r="18318" b="26441"/>
          <a:stretch/>
        </p:blipFill>
        <p:spPr bwMode="auto">
          <a:xfrm>
            <a:off x="6660232" y="2839911"/>
            <a:ext cx="1902691" cy="17179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09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lak 4"/>
          <p:cNvSpPr/>
          <p:nvPr/>
        </p:nvSpPr>
        <p:spPr>
          <a:xfrm>
            <a:off x="1862514" y="0"/>
            <a:ext cx="5544616" cy="237626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b="1" dirty="0" smtClean="0">
                <a:solidFill>
                  <a:srgbClr val="7030A0"/>
                </a:solidFill>
              </a:rPr>
              <a:t>KO IMAŠ VES POTREBEN MATERIAL PRIČNEŠ Z RISANJEM NA PAPIR.</a:t>
            </a:r>
            <a:endParaRPr lang="sl-SI" sz="2000" b="1" dirty="0">
              <a:solidFill>
                <a:srgbClr val="7030A0"/>
              </a:solidFill>
            </a:endParaRPr>
          </a:p>
        </p:txBody>
      </p:sp>
      <p:pic>
        <p:nvPicPr>
          <p:cNvPr id="4098" name="Picture 2" descr="C:\Users\Erdelji\Downloads\90625031_1611761452313274_7742002279904968704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39752" y="2636912"/>
            <a:ext cx="4895528" cy="3671646"/>
          </a:xfrm>
          <a:prstGeom prst="ellipse">
            <a:avLst/>
          </a:prstGeom>
          <a:ln w="63500" cap="rnd">
            <a:solidFill>
              <a:srgbClr val="7030A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1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lak 4"/>
          <p:cNvSpPr/>
          <p:nvPr/>
        </p:nvSpPr>
        <p:spPr>
          <a:xfrm>
            <a:off x="1862514" y="0"/>
            <a:ext cx="5544616" cy="237626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b="1" dirty="0" smtClean="0">
                <a:solidFill>
                  <a:srgbClr val="7030A0"/>
                </a:solidFill>
              </a:rPr>
              <a:t>S ŠKARJAMI LUTKO IZREŽEŠ.</a:t>
            </a:r>
            <a:endParaRPr lang="sl-SI" sz="2000" b="1" dirty="0">
              <a:solidFill>
                <a:srgbClr val="7030A0"/>
              </a:solidFill>
            </a:endParaRPr>
          </a:p>
        </p:txBody>
      </p:sp>
      <p:pic>
        <p:nvPicPr>
          <p:cNvPr id="6146" name="Picture 2" descr="C:\Users\Erdelji\Downloads\90595294_617468422135288_621982117677288652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564904"/>
            <a:ext cx="3024336" cy="4032448"/>
          </a:xfrm>
          <a:prstGeom prst="rect">
            <a:avLst/>
          </a:prstGeom>
          <a:ln w="127000" cap="sq">
            <a:solidFill>
              <a:srgbClr val="7030A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78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lak 4"/>
          <p:cNvSpPr/>
          <p:nvPr/>
        </p:nvSpPr>
        <p:spPr>
          <a:xfrm>
            <a:off x="1862514" y="0"/>
            <a:ext cx="5544616" cy="237626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b="1" dirty="0" smtClean="0">
                <a:solidFill>
                  <a:srgbClr val="7030A0"/>
                </a:solidFill>
              </a:rPr>
              <a:t>IZREZANO LUTKO NALEPIŠ NA PALICO Z LEPILNIM TRAKOM. IN PLOSKA LUTKA LAHKO OŽIVI </a:t>
            </a:r>
            <a:r>
              <a:rPr lang="sl-SI" sz="2000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</a:t>
            </a:r>
            <a:endParaRPr lang="sl-SI" sz="2000" b="1" dirty="0">
              <a:solidFill>
                <a:srgbClr val="7030A0"/>
              </a:solidFill>
            </a:endParaRPr>
          </a:p>
        </p:txBody>
      </p:sp>
      <p:pic>
        <p:nvPicPr>
          <p:cNvPr id="5122" name="Picture 2" descr="C:\Users\Erdelji\Downloads\90790689_1075676389434778_2377237443121250304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793628" y="2759101"/>
            <a:ext cx="3857836" cy="2893377"/>
          </a:xfrm>
          <a:prstGeom prst="rect">
            <a:avLst/>
          </a:prstGeom>
          <a:ln w="127000" cap="sq">
            <a:solidFill>
              <a:srgbClr val="7030A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66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tan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ltan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ltan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</TotalTime>
  <Words>51</Words>
  <Application>Microsoft Office PowerPoint</Application>
  <PresentationFormat>Diaprojekcija na zaslonu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Altana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Erdelji</dc:creator>
  <cp:lastModifiedBy>Erdelji</cp:lastModifiedBy>
  <cp:revision>4</cp:revision>
  <dcterms:created xsi:type="dcterms:W3CDTF">2020-03-25T16:38:28Z</dcterms:created>
  <dcterms:modified xsi:type="dcterms:W3CDTF">2020-03-25T17:21:59Z</dcterms:modified>
</cp:coreProperties>
</file>