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6" r:id="rId3"/>
    <p:sldId id="269" r:id="rId4"/>
    <p:sldId id="267" r:id="rId5"/>
    <p:sldId id="271" r:id="rId6"/>
    <p:sldId id="272" r:id="rId7"/>
    <p:sldId id="268" r:id="rId8"/>
    <p:sldId id="258" r:id="rId9"/>
    <p:sldId id="260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76197" autoAdjust="0"/>
  </p:normalViewPr>
  <p:slideViewPr>
    <p:cSldViewPr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3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</a:t>
            </a:r>
            <a:r>
              <a:rPr lang="sl-SI" noProof="0" dirty="0" smtClean="0"/>
              <a:t>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Zamenjajte te vzorčne slike z lastnimi srčkanimi slikami. Preprosto je: Izberite vzorčno sliko in jo izbrišite. Kliknite ikono »Vstavi slike« v okvirju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 poiščite sliko, ki jo želite prikazati.</a:t>
            </a:r>
          </a:p>
          <a:p>
            <a:pPr marL="0" algn="l" defTabSz="91440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Zamenjajte te vzorčne slike z lastnimi srčkanimi slikami. Preprosto je: Izberite vzorčno sliko in jo izbrišite. Kliknite ikono »Vstavi slike« v okvirju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 poiščite sliko, ki jo želite prikazati.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Zamenjajte te vzorčne slike z lastnimi srčkanimi slikami. Preprosto je: Izberite vzorčno sliko in jo izbrišite. Kliknite ikono »Vstavi slike« v okvirju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 poiščite sliko, ki jo želite prikazati.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3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Zamenjajte te vzorčne slike z lastnimi srčkanimi slikami. Preprosto je: Izberite vzorčno sliko in jo izbrišite. Kliknite ikono »Vstavi slike« v okvirju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 poiščite sliko, ki jo želite prikazati.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4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Zamenjajte te vzorčne slike z lastnimi srčkanimi slikami. Preprosto je: Izberite vzorčno sliko in jo izbrišite. Kliknite ikono »Vstavi slike« v okvirju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 poiščite sliko, ki jo želite prikazati.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5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Prostoročno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21" name="Prostoročno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grpSp>
        <p:nvGrpSpPr>
          <p:cNvPr id="44" name="Skupina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Srce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9" name="Prostoročno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0" name="Srce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1" name="Srce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33" name="Prostoročno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sp>
        <p:nvSpPr>
          <p:cNvPr id="25" name="Prostoročno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5" name="Prostoročno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Prostoročno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9" name="Prostoročno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8" name="Prostoročno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Prostoročno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Prostoročno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Prostoročno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Prostoročno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Prostoročno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41" name="Prostoročno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3" name="Srce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0" name="Prostoročno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1" name="Prostoročno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5" name="Srce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9" name="Srce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rostoročno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2" name="Prostoročno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sp>
        <p:nvSpPr>
          <p:cNvPr id="13" name="Prostoročno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Prostoročno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ročno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sp>
        <p:nvSpPr>
          <p:cNvPr id="40" name="Prostoročno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59" name="Prostoročno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2" name="Prostoročno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3" name="Prostoročno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4" name="Prostoročno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6" name="Prostoročno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Prostoročno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52" name="Prostoročno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53" name="Prostoročno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54" name="Prostoročno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Prostoročno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Prostoročno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Prostoročno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Prostoročno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Prostoročno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1" name="Srce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4" name="Srce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5" name="Srce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6" name="Prostoročno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7" name="Prostoročno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8" name="Prostoročno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72" name="Ograda slike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3" name="Prostoročno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7" name="Ograda slike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3" name="Prostoročno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7" name="Ograda slike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9" name="Prostoročno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0" name="Ograda slike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1" name="Ograda besedila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6" name="Ograda slike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1" name="Ograda besedila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8" name="Prostoročno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9" name="Ograda slike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Prostoročno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1" name="Ograda slike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ti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3" name="Prostoročno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7" name="Ograda slike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9" name="Prostoročno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0" name="Ograda slike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1" name="Ograda besedila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Prostoročno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4" name="Ograda slike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5" name="Prostoročno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6" name="Ograda slike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ostoročno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3" name="Prostoročno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Skupina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Srce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6" name="Srce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7" name="Prostoročno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8" name="Prostoročno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62" name="Prostoročno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9" name="Prostoročno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grpSp>
        <p:nvGrpSpPr>
          <p:cNvPr id="37" name="Skupina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Srce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26" name="Prostoročno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27" name="Srce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28" name="Srce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9" name="Prostoročno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Skupina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Srce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3" name="Prostoročno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4" name="Srce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5" name="Srce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36" name="Prostoročno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3" name="Prostoročno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4" name="Prostoročno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5" name="Prostoročno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6" name="Prostoročno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50" name="Prostoročno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51" name="Prostoročno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53" name="Prostoročno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55" name="Skupina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Srce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7" name="Prostoročno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8" name="Srce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9" name="Srce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60" name="Prostoročno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61" name="Prostoročno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23" name="Prostoročno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Prostoročno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Prostoročno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Skupina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Srce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1" name="Srce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2" name="Prostoročno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2" name="Prostoročno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sl-SI" smtClean="0"/>
              <a:t>20. 04. 2020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ročno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sp>
        <p:nvSpPr>
          <p:cNvPr id="17" name="Prostoročno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8" name="Prostoročno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Prostoročno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0" name="Prostoročno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4" name="Prostoročno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sp>
        <p:nvSpPr>
          <p:cNvPr id="10" name="Prostoročno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1" name="Prostoročno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12" name="Prostoročno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13" name="Prostoročno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Prostoročno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5" name="Prostoročno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6" name="Prostoročno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Prostoročno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l-SI" dirty="0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sl-SI" smtClean="0"/>
              <a:pPr/>
              <a:t>20. 04. 2020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8" name="Skupina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Srce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23" name="Srce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25" name="Prostoročno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26" name="Prostoročno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grpSp>
        <p:nvGrpSpPr>
          <p:cNvPr id="28" name="Skupina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Srce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0" name="Srce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1" name="Prostoročno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2" name="Prostoročno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68008" y="506167"/>
            <a:ext cx="5603578" cy="2694234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l-SI" dirty="0" smtClean="0">
                <a:latin typeface="Cambria"/>
              </a:rPr>
              <a:t>NARAVOSLOVNI NAHRBTNIK</a:t>
            </a:r>
            <a:endParaRPr lang="sl-SI" sz="60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7" r="22597"/>
          <a:stretch>
            <a:fillRect/>
          </a:stretch>
        </p:blipFill>
        <p:spPr>
          <a:xfrm>
            <a:off x="1919536" y="506415"/>
            <a:ext cx="4015762" cy="4884724"/>
          </a:xfrm>
        </p:spPr>
      </p:pic>
      <p:sp>
        <p:nvSpPr>
          <p:cNvPr id="3" name="PoljeZBesedilom 2"/>
          <p:cNvSpPr txBox="1"/>
          <p:nvPr/>
        </p:nvSpPr>
        <p:spPr>
          <a:xfrm>
            <a:off x="10200456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Ines Pozderec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7368" y="908720"/>
            <a:ext cx="8064896" cy="1728192"/>
          </a:xfrm>
        </p:spPr>
        <p:txBody>
          <a:bodyPr>
            <a:normAutofit/>
          </a:bodyPr>
          <a:lstStyle/>
          <a:p>
            <a:r>
              <a:rPr lang="sl-SI" dirty="0" smtClean="0"/>
              <a:t>PO KONCU RAZISKOVANJA SI NE POZABITE TEMELJITO UMITI ROK.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75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37" y="836712"/>
            <a:ext cx="7196072" cy="479738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3432" y="623208"/>
            <a:ext cx="3744416" cy="74868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dirty="0" smtClean="0">
                <a:latin typeface="Cambria"/>
              </a:rPr>
              <a:t>Potrebujemo:</a:t>
            </a:r>
            <a:endParaRPr lang="sl-SI" sz="34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2"/>
          </p:nvPr>
        </p:nvSpPr>
        <p:spPr>
          <a:xfrm>
            <a:off x="1076084" y="1371888"/>
            <a:ext cx="4104456" cy="42622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smtClean="0"/>
              <a:t>Večji karton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smtClean="0"/>
              <a:t>Škarje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smtClean="0"/>
              <a:t>Vroče lepilo ali obojestranski lepilni trak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smtClean="0"/>
              <a:t>Flomaster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smtClean="0"/>
              <a:t>Lesene ali plastične kljukice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800" dirty="0"/>
          </a:p>
          <a:p>
            <a:r>
              <a:rPr lang="sl-SI" sz="1800" dirty="0" smtClean="0"/>
              <a:t>Namesto vsega tega pa lahko uporabimo le navadno škatlo od jajc in nabrano dajemo v prostorčke za jajca.</a:t>
            </a:r>
          </a:p>
        </p:txBody>
      </p:sp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dirty="0" smtClean="0">
                <a:latin typeface="Cambria"/>
              </a:rPr>
              <a:t>Najprej iz kartona izrežemo poljubno obliko. Jaz sem izrezala srčka.</a:t>
            </a:r>
            <a:endParaRPr lang="sl-SI" sz="1600" b="0" i="0" dirty="0">
              <a:latin typeface="Cambria"/>
              <a:ea typeface="+mn-ea"/>
              <a:cs typeface="+mn-cs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dirty="0" smtClean="0">
                <a:latin typeface="Cambria"/>
              </a:rPr>
              <a:t>Nato z vročim lepilom ali obojestranskim lepilnim trakom nalepimo lesene ali plastične kljukice.</a:t>
            </a:r>
            <a:endParaRPr lang="sl-SI" sz="1600" b="0" i="0" dirty="0">
              <a:latin typeface="Cambria"/>
              <a:ea typeface="+mn-ea"/>
              <a:cs typeface="+mn-cs"/>
            </a:endParaRP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r="22947"/>
          <a:stretch>
            <a:fillRect/>
          </a:stretch>
        </p:blipFill>
        <p:spPr>
          <a:xfrm rot="5400000">
            <a:off x="1758950" y="146050"/>
            <a:ext cx="3597275" cy="4432300"/>
          </a:xfrm>
        </p:spPr>
      </p:pic>
      <p:pic>
        <p:nvPicPr>
          <p:cNvPr id="8" name="Označba mesta slike 7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8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half" idx="14"/>
          </p:nvPr>
        </p:nvSpPr>
        <p:spPr>
          <a:xfrm>
            <a:off x="8891842" y="764704"/>
            <a:ext cx="2088232" cy="2415832"/>
          </a:xfrm>
        </p:spPr>
        <p:txBody>
          <a:bodyPr>
            <a:normAutofit/>
          </a:bodyPr>
          <a:lstStyle/>
          <a:p>
            <a:r>
              <a:rPr lang="sl-SI" sz="2000" dirty="0" smtClean="0"/>
              <a:t>To besedilo naj starši ali starejši sorojenci zapišejo na karton. Lahko pa poskusiš tudi ti.</a:t>
            </a:r>
            <a:endParaRPr lang="sl-SI" sz="2000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168008" y="0"/>
            <a:ext cx="2120941" cy="278598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dirty="0" smtClean="0">
                <a:latin typeface="Cambria"/>
              </a:rPr>
              <a:t>… POIŠČI ZAKLADE NARAVE …</a:t>
            </a:r>
            <a:endParaRPr lang="sl-SI" sz="32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11" name="Označba mesta slike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7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half" idx="2"/>
          </p:nvPr>
        </p:nvSpPr>
        <p:spPr>
          <a:xfrm>
            <a:off x="7886454" y="3498572"/>
            <a:ext cx="2784376" cy="2130896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z="2000" dirty="0" smtClean="0">
                <a:latin typeface="Cambria"/>
              </a:rPr>
              <a:t>Preizkusite se v tekmovanju, kdo bo prvi našel čim več različnih rastlin ali pa iščete rastline po vnaprej dogovorjenih barvah. Bodite ustvarjalni.</a:t>
            </a:r>
            <a:endParaRPr lang="sl-SI" sz="2000" b="0" i="0" dirty="0">
              <a:latin typeface="Cambria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14"/>
          </p:nvPr>
        </p:nvSpPr>
        <p:spPr>
          <a:xfrm>
            <a:off x="1372254" y="691502"/>
            <a:ext cx="2965755" cy="2477106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z="2000" dirty="0" smtClean="0">
                <a:latin typeface="Cambria"/>
              </a:rPr>
              <a:t>Sedaj je čas, da se odpravite v naravo. Lahko se sprehodite po domačem dvorišču, greste na travnik ali v gozd. Poiščite zanimive rastline. </a:t>
            </a:r>
            <a:endParaRPr lang="sl-SI" sz="2000" b="0" i="0" dirty="0">
              <a:latin typeface="Cambria"/>
            </a:endParaRPr>
          </a:p>
        </p:txBody>
      </p:sp>
      <p:pic>
        <p:nvPicPr>
          <p:cNvPr id="12" name="Označba mesta slike 11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8909"/>
          <a:stretch>
            <a:fillRect/>
          </a:stretch>
        </p:blipFill>
        <p:spPr/>
      </p:pic>
      <p:pic>
        <p:nvPicPr>
          <p:cNvPr id="13" name="Označba mesta slike 12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8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ŠE NEKAJ NAMIGOV…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4387416" cy="29249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355835"/>
            <a:ext cx="4495428" cy="299695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53277"/>
            <a:ext cx="4464496" cy="29763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355835"/>
            <a:ext cx="471145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4387416" cy="29249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69" y="3501008"/>
            <a:ext cx="4644515" cy="30963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36170"/>
            <a:ext cx="4490157" cy="299343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574706"/>
            <a:ext cx="4423420" cy="29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640"/>
            <a:ext cx="4824536" cy="321635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2582"/>
            <a:ext cx="4783460" cy="31889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645024"/>
            <a:ext cx="4567436" cy="30449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68" y="3616176"/>
            <a:ext cx="4531432" cy="30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s fotografijami, načrt cvetočih rož v obliki src (širok zaslon)</Template>
  <TotalTime>0</TotalTime>
  <Words>339</Words>
  <Application>Microsoft Office PowerPoint</Application>
  <PresentationFormat>Širokozaslonsko</PresentationFormat>
  <Paragraphs>28</Paragraphs>
  <Slides>10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Cambria</vt:lpstr>
      <vt:lpstr>HEARTSOFT 16X9</vt:lpstr>
      <vt:lpstr>NARAVOSLOVNI NAHRBTNIK</vt:lpstr>
      <vt:lpstr>Potrebujemo:</vt:lpstr>
      <vt:lpstr>PowerPointova predstavitev</vt:lpstr>
      <vt:lpstr>… POIŠČI ZAKLADE NARAVE …</vt:lpstr>
      <vt:lpstr>PowerPointova predstavitev</vt:lpstr>
      <vt:lpstr>ŠE NEKAJ NAMIGOV…</vt:lpstr>
      <vt:lpstr>PowerPointova predstavitev</vt:lpstr>
      <vt:lpstr>PowerPointova predstavitev</vt:lpstr>
      <vt:lpstr>PowerPointova predstavitev</vt:lpstr>
      <vt:lpstr>PO KONCU RAZISKOVANJA SI NE POZABITE TEMELJITO UMITI ROK.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2020-04-11T19:49:13Z</dcterms:created>
  <dcterms:modified xsi:type="dcterms:W3CDTF">2020-04-20T20:04:40Z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