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7" r:id="rId3"/>
    <p:sldId id="258" r:id="rId4"/>
    <p:sldId id="259" r:id="rId5"/>
    <p:sldId id="274" r:id="rId6"/>
    <p:sldId id="260" r:id="rId7"/>
    <p:sldId id="263" r:id="rId8"/>
    <p:sldId id="265" r:id="rId9"/>
    <p:sldId id="27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3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sl-SI" smtClean="0"/>
              <a:t>24. 03. 2020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sl-SI" smtClean="0"/>
              <a:t>24. 03. 2020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o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9" name="Prostoro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0" name="Prostoročno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1" name="Prostoro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o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7" name="Prostoro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i li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o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9" name="Prostoro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slika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Skupina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Prostoročno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grpSp>
            <p:nvGrpSpPr>
              <p:cNvPr id="12" name="Skupina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Prostoročno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14" name="Prostoročno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15" name="Prostoročno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16" name="Prostoročno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17" name="Prostoročno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18" name="Prostoročno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19" name="Prostoročno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20" name="Prostoročno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21" name="Prostoročno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22" name="Prostoročno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23" name="Prostoročno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24" name="Prostoročno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25" name="Prostoročno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26" name="Prostoročno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27" name="Prostoročno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28" name="Prostoročno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29" name="Prostoročno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0" name="Prostoročno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1" name="Prostoročno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2" name="Prostoročno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33" name="Prostoročno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4" name="Prostoročno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5" name="Prostoročno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36" name="Prostoročno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7" name="Prostoročno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8" name="Prostoročno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39" name="Prostoročno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40" name="Prostoročno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41" name="Prostoročno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42" name="Prostoročno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43" name="Prostoročno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44" name="Prostoročno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45" name="Prostoročno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46" name="Prostoročno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47" name="Prostoročno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48" name="Prostoročno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49" name="Prostoročno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50" name="Prostoročno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51" name="Prostoročno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52" name="Prostoročno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53" name="Prostoročno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54" name="Prostoročno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55" name="Prostoročno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56" name="Prostoročno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57" name="Prostoročno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58" name="Prostoročno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59" name="Prostoročno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60" name="Prostoročno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61" name="Prostoročno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  <p:sp>
              <p:nvSpPr>
                <p:cNvPr id="62" name="Prostoročno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sl-SI" dirty="0"/>
                </a:p>
              </p:txBody>
            </p:sp>
            <p:sp>
              <p:nvSpPr>
                <p:cNvPr id="63" name="Prostoročno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l-SI" dirty="0"/>
                </a:p>
              </p:txBody>
            </p:sp>
          </p:grpSp>
        </p:grpSp>
        <p:sp>
          <p:nvSpPr>
            <p:cNvPr id="10" name="Prostoročno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68" name="Ograda slike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Široka slika z napisom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rostoročno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65" name="Prostoročno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66" name="Prostoročno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67" name="Ograda slike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69" name="Prostoročno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0" name="Prostoročno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71" name="Skupina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Prostoročno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3" name="Prostoročno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74" name="Prostoročno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5" name="Prostoročno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6" name="Prostoročno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77" name="Skupina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Prostoročno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9" name="Prostoročno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80" name="Prostoročno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1" name="Prostoročno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2" name="Prostoročno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a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Prostoročno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6" name="Prostoročno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7" name="Prostoročno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Ograda slike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sliki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12" name="Ograda slike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3" name="Prostoročno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4" name="Prostoročno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5" name="Prostoročno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16" name="Ograda slike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7" name="Prostoročno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8" name="Prostoročno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9" name="Prostoročno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20" name="Prostoročno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1" name="Prostoročno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2" name="Prostoročno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23" name="Prostoročno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4" name="Prostoročno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5" name="Prostoročno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26" name="Ograda slike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27" name="Ograda slike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28" name="Ograda slike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z nap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ročno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5" name="Prostoročno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6" name="Prostoročno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7" name="Prostoročno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8" name="Prostoročno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9" name="Prostoročno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0" name="Prostoročno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1" name="Prostoročno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2" name="Prostoročno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3" name="Prostoročno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4" name="Prostoročno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5" name="Prostoročno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6" name="Ograda slike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37" name="Ograda slike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38" name="Ograda slike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Štiri slik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ročno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29" name="Prostoročno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0" name="Prostoročno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1" name="Prostoročno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32" name="Prostoročno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3" name="Prostoročno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4" name="Prostoročno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35" name="Prostoročno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6" name="Prostoročno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7" name="Prostoročno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38" name="Prostoročno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39" name="Prostoročno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40" name="Ograda slike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1" name="Ograda slike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2" name="Ograda slike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3" name="Ograda slike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pravokotne slike z nap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21" name="Prostoročno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2" name="Prostoročno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23" name="Prostoročno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39" name="Prostoročno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40" name="Prostoročno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41" name="Prostoročno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42" name="Prostoročno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43" name="Prostoročno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44" name="Prostoročno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45" name="Prostoročno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46" name="Prostoročno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47" name="Prostoročno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dirty="0"/>
          </a:p>
        </p:txBody>
      </p:sp>
      <p:sp>
        <p:nvSpPr>
          <p:cNvPr id="48" name="Ograda slike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9" name="Ograda slike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50" name="Ograda slike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51" name="Pravokotnik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Skupina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Prostoročno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" name="Prostoročno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" name="Prostoročno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" name="Prostoročno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15" name="Prostoročno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17" name="Prostoročno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20" name="Prostoročno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" name="Prostoročno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" name="Prostoročno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" name="Prostoročno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" name="Prostoročno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" name="Prostoročno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" name="Prostoročno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" name="Prostoročno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" name="Prostoročno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Prostoročno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" name="Prostoročno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5" name="Prostoročno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6" name="Prostoročno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7" name="Prostoročno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8" name="Prostoročno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9" name="Prostoročno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0" name="Prostoročno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1" name="Prostoročno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" name="Prostoročno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" name="Prostoročno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" name="Prostoročno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6" name="Prostoročno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9" name="Prostoročno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50" name="Prostoročno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1" name="Prostoročno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2" name="Prostoročno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3" name="Prostoročno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Prostoročno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6" name="Prostoročno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7" name="Prostoročno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8" name="Prostoročno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9" name="Prostoročno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0" name="Prostoročno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61" name="Prostoročno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2" name="Prostoročno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3" name="Prostoročno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4" name="Prostoročno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5" name="Prostoročno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6" name="Prostoročno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67" name="Prostoročno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8" name="Prostoročno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9" name="Prostoročno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70" name="Prostoročno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1" name="Prostoročno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2" name="Prostoročno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3" name="Prostoročno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4" name="Prostoročno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5" name="Prostoročno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6" name="Prostoročno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7" name="Prostoročno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8" name="Prostoročno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79" name="Prostoročno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0" name="Prostoročno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1" name="Prostoročno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2" name="Prostoročno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3" name="Prostoročno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4" name="Prostoročno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5" name="Prostoročno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6" name="Prostoročno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7" name="Prostoročno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8" name="Prostoročno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9" name="Prostoročno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0" name="Prostoročno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1" name="Prostoročno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2" name="Prostoročno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3" name="Prostoročno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4" name="Prostoročno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5" name="Prostoročno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6" name="Prostoročno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7" name="Prostoročno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8" name="Prostoročno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9" name="Prostoročno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0" name="Prostoročno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1" name="Prostoročno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2" name="Prostoročno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3" name="Prostoročno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4" name="Prostoročno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5" name="Prostoročno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6" name="Prostoročno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7" name="Prostoročno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</a:t>
            </a:r>
            <a:r>
              <a:rPr lang="sl-SI" noProof="0" dirty="0" smtClean="0"/>
              <a:t>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sl-SI" smtClean="0"/>
              <a:t>24. 03. 2020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jpogled.com/najlepsi-verzi-za-materinski-da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dirty="0" smtClean="0">
                <a:solidFill>
                  <a:srgbClr val="6A4520"/>
                </a:solidFill>
                <a:latin typeface="Cambria"/>
              </a:rPr>
              <a:t>ROŽA IZ TULCA</a:t>
            </a:r>
            <a:endParaRPr lang="sl-SI" sz="3600" b="0" i="0" dirty="0">
              <a:solidFill>
                <a:srgbClr val="6A4520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sl-SI" dirty="0" smtClean="0">
                <a:solidFill>
                  <a:srgbClr val="7EA131">
                    <a:lumMod val="50000"/>
                  </a:srgbClr>
                </a:solidFill>
                <a:latin typeface="Cambria"/>
              </a:rPr>
              <a:t>Darilo za materinski dan</a:t>
            </a:r>
          </a:p>
          <a:p>
            <a:pPr marL="0" indent="0" algn="l" defTabSz="914400">
              <a:lnSpc>
                <a:spcPct val="90000"/>
              </a:lnSpc>
              <a:spcBef>
                <a:spcPts val="1200"/>
              </a:spcBef>
              <a:buNone/>
            </a:pPr>
            <a:endParaRPr lang="sl-SI" sz="1800" b="0" i="0" dirty="0">
              <a:solidFill>
                <a:srgbClr val="7EA131">
                  <a:lumMod val="50000"/>
                </a:srgbClr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9383" r="13786" b="16543"/>
          <a:stretch/>
        </p:blipFill>
        <p:spPr>
          <a:xfrm>
            <a:off x="2319867" y="931334"/>
            <a:ext cx="3894667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sl-SI" sz="2000" dirty="0" smtClean="0">
                <a:solidFill>
                  <a:srgbClr val="7EA131">
                    <a:lumMod val="50000"/>
                  </a:srgbClr>
                </a:solidFill>
                <a:latin typeface="Cambria"/>
              </a:rPr>
              <a:t>Potrebujemo:</a:t>
            </a:r>
          </a:p>
          <a:p>
            <a:pPr marL="0" indent="0" algn="ctr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sl-SI" sz="2000" b="0" i="0" dirty="0" smtClean="0">
                <a:solidFill>
                  <a:srgbClr val="7EA131">
                    <a:lumMod val="50000"/>
                  </a:srgbClr>
                </a:solidFill>
                <a:latin typeface="Cambria"/>
              </a:rPr>
              <a:t>Tempere in čopič ali barvne liste, </a:t>
            </a:r>
          </a:p>
          <a:p>
            <a:pPr marL="0" indent="0" algn="ctr" defTabSz="914400">
              <a:lnSpc>
                <a:spcPct val="90000"/>
              </a:lnSpc>
              <a:spcBef>
                <a:spcPts val="1200"/>
              </a:spcBef>
              <a:buNone/>
            </a:pPr>
            <a:r>
              <a:rPr lang="sl-SI" sz="2000" dirty="0">
                <a:solidFill>
                  <a:srgbClr val="7EA131">
                    <a:lumMod val="50000"/>
                  </a:srgbClr>
                </a:solidFill>
                <a:latin typeface="Cambria"/>
              </a:rPr>
              <a:t>l</a:t>
            </a:r>
            <a:r>
              <a:rPr lang="sl-SI" sz="2000" dirty="0" smtClean="0">
                <a:solidFill>
                  <a:srgbClr val="7EA131">
                    <a:lumMod val="50000"/>
                  </a:srgbClr>
                </a:solidFill>
                <a:latin typeface="Cambria"/>
              </a:rPr>
              <a:t>epilo, škarje, svinčnik ter tulec od </a:t>
            </a:r>
            <a:r>
              <a:rPr lang="sl-SI" sz="2000" dirty="0" err="1" smtClean="0">
                <a:solidFill>
                  <a:srgbClr val="7EA131">
                    <a:lumMod val="50000"/>
                  </a:srgbClr>
                </a:solidFill>
                <a:latin typeface="Cambria"/>
              </a:rPr>
              <a:t>wc</a:t>
            </a:r>
            <a:r>
              <a:rPr lang="sl-SI" sz="2000" dirty="0" smtClean="0">
                <a:solidFill>
                  <a:srgbClr val="7EA131">
                    <a:lumMod val="50000"/>
                  </a:srgbClr>
                </a:solidFill>
                <a:latin typeface="Cambria"/>
              </a:rPr>
              <a:t> papirja</a:t>
            </a:r>
            <a:endParaRPr lang="sl-SI" sz="2000" b="0" i="0" dirty="0">
              <a:solidFill>
                <a:srgbClr val="7EA131">
                  <a:lumMod val="50000"/>
                </a:srgbClr>
              </a:solidFill>
              <a:latin typeface="Cambria"/>
            </a:endParaRPr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6" b="17506"/>
          <a:stretch>
            <a:fillRect/>
          </a:stretch>
        </p:blipFill>
        <p:spPr>
          <a:xfrm>
            <a:off x="1335800" y="447869"/>
            <a:ext cx="9517225" cy="4638481"/>
          </a:xfrm>
        </p:spPr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slik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4" b="25024"/>
          <a:stretch>
            <a:fillRect/>
          </a:stretch>
        </p:blipFill>
        <p:spPr/>
      </p:pic>
      <p:pic>
        <p:nvPicPr>
          <p:cNvPr id="10" name="Označba mesta slike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1" b="16321"/>
          <a:stretch>
            <a:fillRect/>
          </a:stretch>
        </p:blipFill>
        <p:spPr>
          <a:xfrm>
            <a:off x="7452731" y="3589764"/>
            <a:ext cx="3928819" cy="2629022"/>
          </a:xfrm>
        </p:spPr>
      </p:pic>
      <p:sp>
        <p:nvSpPr>
          <p:cNvPr id="11" name="PoljeZBesedilom 10"/>
          <p:cNvSpPr txBox="1"/>
          <p:nvPr/>
        </p:nvSpPr>
        <p:spPr>
          <a:xfrm>
            <a:off x="10056189" y="114246"/>
            <a:ext cx="18435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C000"/>
                </a:solidFill>
              </a:rPr>
              <a:t>Najprej na tulec namažemo lepilo. Nato ga ovijemo z zelenim kolaž papirjem.</a:t>
            </a:r>
            <a:endParaRPr lang="sl-SI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0" t="14395" r="12576" b="10006"/>
          <a:stretch/>
        </p:blipFill>
        <p:spPr>
          <a:xfrm>
            <a:off x="3691466" y="1015999"/>
            <a:ext cx="4114801" cy="4605868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8411449" y="1403401"/>
            <a:ext cx="18435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C000"/>
                </a:solidFill>
              </a:rPr>
              <a:t>Če se odločite za ustvarjanje s tempera barvami, pa tulec pobarvajte z zeleno in ga dajte sušit. Ne pozabite zaščititi delovne površine s časopisom.</a:t>
            </a:r>
            <a:endParaRPr lang="sl-SI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6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značba mesta slike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r="5253"/>
          <a:stretch>
            <a:fillRect/>
          </a:stretch>
        </p:blipFill>
        <p:spPr/>
      </p:pic>
      <p:pic>
        <p:nvPicPr>
          <p:cNvPr id="9" name="Označba mesta slike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r="5247"/>
          <a:stretch>
            <a:fillRect/>
          </a:stretch>
        </p:blipFill>
        <p:spPr/>
      </p:pic>
      <p:pic>
        <p:nvPicPr>
          <p:cNvPr id="10" name="Označba mesta slike 9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11" name="PoljeZBesedilom 10"/>
          <p:cNvSpPr txBox="1"/>
          <p:nvPr/>
        </p:nvSpPr>
        <p:spPr>
          <a:xfrm>
            <a:off x="0" y="53833"/>
            <a:ext cx="1843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C000"/>
                </a:solidFill>
              </a:rPr>
              <a:t>Na poljubne barvne papirje narišemo cvet, prašnik, dva večja lista in dva manjša lista.</a:t>
            </a:r>
            <a:endParaRPr lang="sl-SI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slike 3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r="13041"/>
          <a:stretch>
            <a:fillRect/>
          </a:stretch>
        </p:blipFill>
        <p:spPr>
          <a:xfrm rot="5400000">
            <a:off x="3600450" y="-1166813"/>
            <a:ext cx="5016500" cy="9048751"/>
          </a:xfrm>
        </p:spPr>
      </p:pic>
      <p:sp>
        <p:nvSpPr>
          <p:cNvPr id="3" name="PoljeZBesedilom 2"/>
          <p:cNvSpPr txBox="1"/>
          <p:nvPr/>
        </p:nvSpPr>
        <p:spPr>
          <a:xfrm>
            <a:off x="9207316" y="6163733"/>
            <a:ext cx="2104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tx1">
                    <a:lumMod val="75000"/>
                  </a:schemeClr>
                </a:solidFill>
              </a:rPr>
              <a:t>Vse izrežemo.</a:t>
            </a:r>
            <a:endParaRPr lang="sl-SI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slike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2" b="28382"/>
          <a:stretch>
            <a:fillRect/>
          </a:stretch>
        </p:blipFill>
        <p:spPr/>
      </p:pic>
      <p:pic>
        <p:nvPicPr>
          <p:cNvPr id="8" name="Označba mesta slike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2" b="28382"/>
          <a:stretch>
            <a:fillRect/>
          </a:stretch>
        </p:blipFill>
        <p:spPr/>
      </p:pic>
      <p:sp>
        <p:nvSpPr>
          <p:cNvPr id="9" name="PoljeZBesedilom 8"/>
          <p:cNvSpPr txBox="1"/>
          <p:nvPr/>
        </p:nvSpPr>
        <p:spPr>
          <a:xfrm>
            <a:off x="7209183" y="459608"/>
            <a:ext cx="1843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tx1">
                    <a:lumMod val="75000"/>
                  </a:schemeClr>
                </a:solidFill>
              </a:rPr>
              <a:t>Na cvet nalepimo prašnik. Na sredino večjih listov pa nalepimo manjša lista.</a:t>
            </a:r>
            <a:endParaRPr lang="sl-SI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7209182" y="3696474"/>
            <a:ext cx="2222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tx1">
                    <a:lumMod val="75000"/>
                  </a:schemeClr>
                </a:solidFill>
              </a:rPr>
              <a:t>Na tulcu naredimo dve majhni zarezi, ki sta v enaki liniji in nanju nanesemo malo lepila.</a:t>
            </a:r>
            <a:endParaRPr lang="sl-SI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/>
          <p:cNvSpPr txBox="1"/>
          <p:nvPr/>
        </p:nvSpPr>
        <p:spPr>
          <a:xfrm>
            <a:off x="8411449" y="1403401"/>
            <a:ext cx="1843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C000"/>
                </a:solidFill>
              </a:rPr>
              <a:t>V zarezi damo cvet.</a:t>
            </a:r>
          </a:p>
          <a:p>
            <a:r>
              <a:rPr lang="sl-SI" sz="2400" dirty="0" smtClean="0">
                <a:solidFill>
                  <a:srgbClr val="FFC000"/>
                </a:solidFill>
              </a:rPr>
              <a:t>Lista pa zalepimo na prednjo stran tulca.</a:t>
            </a:r>
            <a:endParaRPr lang="sl-SI" sz="2400" dirty="0">
              <a:solidFill>
                <a:srgbClr val="FFC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77"/>
          <a:stretch/>
        </p:blipFill>
        <p:spPr>
          <a:xfrm>
            <a:off x="2203451" y="927048"/>
            <a:ext cx="5143500" cy="48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….in rožica za mamo za materinski dan je končana…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t="8888" r="9318" b="12347"/>
          <a:stretch/>
        </p:blipFill>
        <p:spPr>
          <a:xfrm>
            <a:off x="3864240" y="1524000"/>
            <a:ext cx="3925093" cy="498846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8699315" y="2097668"/>
            <a:ext cx="1843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C000"/>
                </a:solidFill>
              </a:rPr>
              <a:t>Vanjo lahko skriješ tudi kakšno lepo misel ali verz za materinski dan.</a:t>
            </a:r>
          </a:p>
          <a:p>
            <a:r>
              <a:rPr lang="sl-SI" sz="2400" dirty="0" smtClean="0">
                <a:solidFill>
                  <a:srgbClr val="FFC000"/>
                </a:solidFill>
              </a:rPr>
              <a:t>Nekaj jih najdeš</a:t>
            </a:r>
            <a:r>
              <a:rPr lang="sl-SI" sz="2400" dirty="0" smtClean="0">
                <a:solidFill>
                  <a:srgbClr val="FFC000"/>
                </a:solidFill>
                <a:hlinkClick r:id="rId3"/>
              </a:rPr>
              <a:t> tukaj</a:t>
            </a:r>
            <a:r>
              <a:rPr lang="sl-SI" sz="2400" dirty="0" smtClean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3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vesAlbum_16x9.potx" id="{207E927A-870C-40A9-A0C9-6A0F923FA606}" vid="{25473F50-883B-400D-AAE8-2B76456C407F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Družinski fotoalbum (predloga z zelenim listom v naravi)</Template>
  <TotalTime>0</TotalTime>
  <Words>161</Words>
  <Application>Microsoft Office PowerPoint</Application>
  <PresentationFormat>Širokozaslonsko</PresentationFormat>
  <Paragraphs>16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Cambria</vt:lpstr>
      <vt:lpstr>LeavesAlbum_16x9</vt:lpstr>
      <vt:lpstr>ROŽA IZ TULCA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….in rožica za mamo za materinski dan je končana…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2020-03-24T14:11:06Z</dcterms:created>
  <dcterms:modified xsi:type="dcterms:W3CDTF">2020-03-24T14:49:37Z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