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42AA"/>
    <a:srgbClr val="964084"/>
    <a:srgbClr val="C43C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sl-SI" sz="4800" dirty="0" smtClean="0">
                <a:solidFill>
                  <a:srgbClr val="FF0000"/>
                </a:solidFill>
              </a:rPr>
              <a:t>Izdelava kokoši</a:t>
            </a:r>
            <a:endParaRPr lang="sl-SI" sz="48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&#10;Obrt papirja Obrt papirja Plošče OBLIKE ZA OTROKE&#10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0113" y="585238"/>
            <a:ext cx="3615236" cy="539395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2298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99130" y="321425"/>
            <a:ext cx="10178322" cy="149213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sl-SI" dirty="0" smtClean="0">
                <a:solidFill>
                  <a:srgbClr val="FF0000"/>
                </a:solidFill>
              </a:rPr>
              <a:t>ZA IZDELAVO KOKOŠI POTREBUJEŠ:</a:t>
            </a:r>
            <a:br>
              <a:rPr lang="sl-SI" dirty="0" smtClean="0">
                <a:solidFill>
                  <a:srgbClr val="FF0000"/>
                </a:solidFill>
              </a:rPr>
            </a:br>
            <a:r>
              <a:rPr lang="sl-SI" dirty="0" smtClean="0"/>
              <a:t> </a:t>
            </a:r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sl-SI" sz="2200" dirty="0" smtClean="0">
                <a:solidFill>
                  <a:schemeClr val="accent1">
                    <a:lumMod val="75000"/>
                  </a:schemeClr>
                </a:solidFill>
              </a:rPr>
              <a:t>PAPIRNATI KROŽNIK (lahko uporabiš tudi trši bel papir ali karton, če  </a:t>
            </a:r>
            <a:br>
              <a:rPr lang="sl-SI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l-SI" sz="2200" dirty="0" smtClean="0">
                <a:solidFill>
                  <a:schemeClr val="accent1">
                    <a:lumMod val="75000"/>
                  </a:schemeClr>
                </a:solidFill>
              </a:rPr>
              <a:t>    nimaš papirnatega krožnika doma).</a:t>
            </a:r>
            <a:br>
              <a:rPr lang="sl-SI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200" dirty="0" smtClean="0">
                <a:solidFill>
                  <a:schemeClr val="accent1">
                    <a:lumMod val="75000"/>
                  </a:schemeClr>
                </a:solidFill>
              </a:rPr>
              <a:t>  - kolaž papir (če ga nimate doma lahko uporabite tudi časopisni ali </a:t>
            </a:r>
            <a:br>
              <a:rPr lang="sl-SI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l-SI" sz="2200" dirty="0" smtClean="0">
                <a:solidFill>
                  <a:schemeClr val="accent1">
                    <a:lumMod val="75000"/>
                  </a:schemeClr>
                </a:solidFill>
              </a:rPr>
              <a:t>   revialni papir).</a:t>
            </a:r>
            <a:br>
              <a:rPr lang="sl-SI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200" dirty="0" smtClean="0">
                <a:solidFill>
                  <a:schemeClr val="accent1">
                    <a:lumMod val="75000"/>
                  </a:schemeClr>
                </a:solidFill>
              </a:rPr>
              <a:t>-  gibljive plastične oči (lahko tudi s črnim flomastrom narišeš oči).</a:t>
            </a:r>
            <a:br>
              <a:rPr lang="sl-SI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200" dirty="0" smtClean="0">
                <a:solidFill>
                  <a:schemeClr val="accent1">
                    <a:lumMod val="75000"/>
                  </a:schemeClr>
                </a:solidFill>
              </a:rPr>
              <a:t>-  barvice oz. flomastre, vodene barve.</a:t>
            </a:r>
            <a:br>
              <a:rPr lang="sl-SI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200" dirty="0" smtClean="0">
                <a:solidFill>
                  <a:schemeClr val="accent1">
                    <a:lumMod val="75000"/>
                  </a:schemeClr>
                </a:solidFill>
              </a:rPr>
              <a:t>-  škarje.</a:t>
            </a:r>
            <a:br>
              <a:rPr lang="sl-SI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200" dirty="0" smtClean="0">
                <a:solidFill>
                  <a:schemeClr val="accent1">
                    <a:lumMod val="75000"/>
                  </a:schemeClr>
                </a:solidFill>
              </a:rPr>
              <a:t>-  lepilo.</a:t>
            </a:r>
            <a:r>
              <a:rPr lang="sl-SI" sz="22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l-SI" sz="2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dirty="0" smtClean="0">
                <a:solidFill>
                  <a:srgbClr val="C43CC7"/>
                </a:solidFill>
              </a:rPr>
              <a:t/>
            </a:r>
            <a:br>
              <a:rPr lang="sl-SI" dirty="0" smtClean="0">
                <a:solidFill>
                  <a:srgbClr val="C43CC7"/>
                </a:solidFill>
              </a:rPr>
            </a:b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0783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 smtClean="0">
                <a:solidFill>
                  <a:schemeClr val="accent5">
                    <a:lumMod val="75000"/>
                  </a:schemeClr>
                </a:solidFill>
              </a:rPr>
              <a:t>1. PAPIRNATI KROŽNIK PREPOGNI NA POL. V PRIMERU, DA GA  </a:t>
            </a:r>
            <a:br>
              <a:rPr lang="sl-SI" sz="28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sl-SI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sl-SI" sz="2800" dirty="0" smtClean="0">
                <a:solidFill>
                  <a:schemeClr val="accent5">
                    <a:lumMod val="75000"/>
                  </a:schemeClr>
                </a:solidFill>
              </a:rPr>
              <a:t>  NIMAŠ SI KROG NARIŠI NA PAPIR IN IZREŽI (ČE TI NE BO ŠLO </a:t>
            </a:r>
            <a:br>
              <a:rPr lang="sl-SI" sz="28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sl-SI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sl-SI" sz="2800" dirty="0" smtClean="0">
                <a:solidFill>
                  <a:schemeClr val="accent5">
                    <a:lumMod val="75000"/>
                  </a:schemeClr>
                </a:solidFill>
              </a:rPr>
              <a:t>  TI NAJ POMAGAJO ODRASLI)</a:t>
            </a:r>
            <a:endParaRPr lang="sl-SI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3074" name="Picture 2" descr="https://1.bp.blogspot.com/-0XPqbTtCb6I/WXZ7UXg8REI/AAAAAAAABJI/ISgpA1TGA2ARvZiff8G1rvHZczt4JCRVwCLcBGAs/s640/IMG_20170717_135659.jpg?imgmax=64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548" y="1990338"/>
            <a:ext cx="5939883" cy="44549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4752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 smtClean="0">
                <a:solidFill>
                  <a:srgbClr val="964084"/>
                </a:solidFill>
              </a:rPr>
              <a:t>2. S ŠKARJAMI iz barvnega papirja IZREŽEŠ KLJUN, KRILO, </a:t>
            </a:r>
            <a:br>
              <a:rPr lang="sl-SI" sz="2800" dirty="0" smtClean="0">
                <a:solidFill>
                  <a:srgbClr val="964084"/>
                </a:solidFill>
              </a:rPr>
            </a:br>
            <a:r>
              <a:rPr lang="sl-SI" sz="2800" dirty="0">
                <a:solidFill>
                  <a:srgbClr val="964084"/>
                </a:solidFill>
              </a:rPr>
              <a:t> </a:t>
            </a:r>
            <a:r>
              <a:rPr lang="sl-SI" sz="2800" dirty="0" smtClean="0">
                <a:solidFill>
                  <a:srgbClr val="964084"/>
                </a:solidFill>
              </a:rPr>
              <a:t>   rep in noge (če nimaš barvnega papirja lahko </a:t>
            </a:r>
            <a:br>
              <a:rPr lang="sl-SI" sz="2800" dirty="0" smtClean="0">
                <a:solidFill>
                  <a:srgbClr val="964084"/>
                </a:solidFill>
              </a:rPr>
            </a:br>
            <a:r>
              <a:rPr lang="sl-SI" sz="2800" dirty="0">
                <a:solidFill>
                  <a:srgbClr val="964084"/>
                </a:solidFill>
              </a:rPr>
              <a:t> </a:t>
            </a:r>
            <a:r>
              <a:rPr lang="sl-SI" sz="2800" dirty="0" smtClean="0">
                <a:solidFill>
                  <a:srgbClr val="964084"/>
                </a:solidFill>
              </a:rPr>
              <a:t>   uporabiš tudi časopisni ali bel papir).</a:t>
            </a:r>
            <a:endParaRPr lang="sl-SI" sz="2800" dirty="0">
              <a:solidFill>
                <a:srgbClr val="964084"/>
              </a:solidFill>
            </a:endParaRPr>
          </a:p>
        </p:txBody>
      </p:sp>
      <p:pic>
        <p:nvPicPr>
          <p:cNvPr id="4098" name="Picture 2" descr="https://4.bp.blogspot.com/-6u38VubqrOI/WXaBLpg5_hI/AAAAAAAABJo/HK2LY6HCOBQaznevDNXG480QmZ9B51MrACLcBGAs/s640/PhotoGrid_1500938471917.jpg?imgmax=64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4543" y="1724297"/>
            <a:ext cx="7852592" cy="39262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3247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 smtClean="0">
                <a:solidFill>
                  <a:srgbClr val="8542AA"/>
                </a:solidFill>
              </a:rPr>
              <a:t>3. Izrezane dele z lepilom zalepiš na papirnati krožnik </a:t>
            </a:r>
            <a:br>
              <a:rPr lang="sl-SI" sz="2800" dirty="0" smtClean="0">
                <a:solidFill>
                  <a:srgbClr val="8542AA"/>
                </a:solidFill>
              </a:rPr>
            </a:br>
            <a:r>
              <a:rPr lang="sl-SI" sz="2800" dirty="0">
                <a:solidFill>
                  <a:srgbClr val="8542AA"/>
                </a:solidFill>
              </a:rPr>
              <a:t> </a:t>
            </a:r>
            <a:r>
              <a:rPr lang="sl-SI" sz="2800" dirty="0" smtClean="0">
                <a:solidFill>
                  <a:srgbClr val="8542AA"/>
                </a:solidFill>
              </a:rPr>
              <a:t>   (ali izrezan papir v obliki kroga)</a:t>
            </a:r>
            <a:endParaRPr lang="sl-SI" sz="2800" dirty="0">
              <a:solidFill>
                <a:srgbClr val="8542AA"/>
              </a:solidFill>
            </a:endParaRPr>
          </a:p>
        </p:txBody>
      </p:sp>
      <p:pic>
        <p:nvPicPr>
          <p:cNvPr id="5122" name="Picture 2" descr="https://1.bp.blogspot.com/-5xaDUoMSFgs/WXaGY3kEKzI/AAAAAAAABKE/TwHpd2zFebo7GAgKyvgVU1Q1hwpshqWSgCLcBGAs/s640/PhotoGrid_1500939393247.jpg?imgmax=80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286" y="1657791"/>
            <a:ext cx="7383106" cy="491899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0416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 smtClean="0">
                <a:solidFill>
                  <a:srgbClr val="00B050"/>
                </a:solidFill>
              </a:rPr>
              <a:t>4. Kokoška je končana. Lahko jo še pobarvaš s  </a:t>
            </a:r>
            <a:br>
              <a:rPr lang="sl-SI" sz="2800" dirty="0" smtClean="0">
                <a:solidFill>
                  <a:srgbClr val="00B050"/>
                </a:solidFill>
              </a:rPr>
            </a:br>
            <a:r>
              <a:rPr lang="sl-SI" sz="2800" dirty="0">
                <a:solidFill>
                  <a:srgbClr val="00B050"/>
                </a:solidFill>
              </a:rPr>
              <a:t> </a:t>
            </a:r>
            <a:r>
              <a:rPr lang="sl-SI" sz="2800" dirty="0" smtClean="0">
                <a:solidFill>
                  <a:srgbClr val="00B050"/>
                </a:solidFill>
              </a:rPr>
              <a:t>   flomastri, barvicami ali vodenimi barvicami).</a:t>
            </a:r>
            <a:endParaRPr lang="sl-SI" sz="2800" dirty="0">
              <a:solidFill>
                <a:srgbClr val="00B050"/>
              </a:solidFill>
            </a:endParaRPr>
          </a:p>
        </p:txBody>
      </p:sp>
      <p:pic>
        <p:nvPicPr>
          <p:cNvPr id="6146" name="Picture 2" descr="Rooster Craft, Hen Craft, lahka obrt, otroška obrt, obrt predšolskih šol, poletna obrt, papirnati krožnik, zabava malčka, malček, otroška dejavnost, umetnost za otroke, umetnost in obrt, spretna mama, spretna, diy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01"/>
          <a:stretch/>
        </p:blipFill>
        <p:spPr bwMode="auto">
          <a:xfrm>
            <a:off x="7860025" y="1336462"/>
            <a:ext cx="3426284" cy="407881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Rocking ropska obrt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195" b="19049"/>
          <a:stretch/>
        </p:blipFill>
        <p:spPr bwMode="auto">
          <a:xfrm>
            <a:off x="389818" y="1421310"/>
            <a:ext cx="7657900" cy="430022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jeZBesedilom 3"/>
          <p:cNvSpPr txBox="1"/>
          <p:nvPr/>
        </p:nvSpPr>
        <p:spPr>
          <a:xfrm>
            <a:off x="2113632" y="5923078"/>
            <a:ext cx="8249694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300" dirty="0" smtClean="0"/>
              <a:t>IN KOKOŠKA JE PRIPRAVLJENA ZA DEKORACIJO V TVOJI SOBI. </a:t>
            </a:r>
            <a:endParaRPr lang="sl-SI" sz="2300" dirty="0"/>
          </a:p>
        </p:txBody>
      </p:sp>
    </p:spTree>
    <p:extLst>
      <p:ext uri="{BB962C8B-B14F-4D97-AF65-F5344CB8AC3E}">
        <p14:creationId xmlns:p14="http://schemas.microsoft.com/office/powerpoint/2010/main" val="202602511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TM10001106[[fn=Značka ]]</Template>
  <TotalTime>25</TotalTime>
  <Words>203</Words>
  <Application>Microsoft Office PowerPoint</Application>
  <PresentationFormat>Širokozaslonsko</PresentationFormat>
  <Paragraphs>7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Impact</vt:lpstr>
      <vt:lpstr>Badge</vt:lpstr>
      <vt:lpstr>PowerPointova predstavitev</vt:lpstr>
      <vt:lpstr>ZA IZDELAVO KOKOŠI POTREBUJEŠ:  - PAPIRNATI KROŽNIK (lahko uporabiš tudi trši bel papir ali karton, če        nimaš papirnatega krožnika doma).   - kolaž papir (če ga nimate doma lahko uporabite tudi časopisni ali      revialni papir). -  gibljive plastične oči (lahko tudi s črnim flomastrom narišeš oči). -  barvice oz. flomastre, vodene barve. -  škarje. -  lepilo.   </vt:lpstr>
      <vt:lpstr>1. PAPIRNATI KROŽNIK PREPOGNI NA POL. V PRIMERU, DA GA      NIMAŠ SI KROG NARIŠI NA PAPIR IN IZREŽI (ČE TI NE BO ŠLO     TI NAJ POMAGAJO ODRASLI)</vt:lpstr>
      <vt:lpstr>2. S ŠKARJAMI iz barvnega papirja IZREŽEŠ KLJUN, KRILO,      rep in noge (če nimaš barvnega papirja lahko      uporabiš tudi časopisni ali bel papir).</vt:lpstr>
      <vt:lpstr>3. Izrezane dele z lepilom zalepiš na papirnati krožnik      (ali izrezan papir v obliki kroga)</vt:lpstr>
      <vt:lpstr>4. Kokoška je končana. Lahko jo še pobarvaš s       flomastri, barvicami ali vodenimi barvicami).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Uporabnik</dc:creator>
  <cp:lastModifiedBy>Uporabnik</cp:lastModifiedBy>
  <cp:revision>3</cp:revision>
  <dcterms:created xsi:type="dcterms:W3CDTF">2020-04-07T05:14:38Z</dcterms:created>
  <dcterms:modified xsi:type="dcterms:W3CDTF">2020-04-07T05:40:02Z</dcterms:modified>
</cp:coreProperties>
</file>