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266" r:id="rId3"/>
    <p:sldId id="267" r:id="rId4"/>
    <p:sldId id="269" r:id="rId5"/>
    <p:sldId id="268" r:id="rId6"/>
    <p:sldId id="274" r:id="rId7"/>
    <p:sldId id="270" r:id="rId8"/>
    <p:sldId id="271" r:id="rId9"/>
    <p:sldId id="2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7" d="100"/>
          <a:sy n="57" d="100"/>
        </p:scale>
        <p:origin x="136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7EC9C-7EE8-4A56-855D-18AC07DBDCAD}" type="datetimeFigureOut">
              <a:rPr lang="sl-SI" smtClean="0"/>
              <a:t>27.1.2020</a:t>
            </a:fld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A21AD-3BA7-4B49-9DF1-2171993A8011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2434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3EC70-F4BB-48E7-ABB8-9B7E359277E1}" type="datetimeFigureOut">
              <a:rPr lang="sl-SI" smtClean="0"/>
              <a:t>27.1.2020</a:t>
            </a:fld>
            <a:endParaRPr lang="sl-SI" dirty="0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 dirty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69046-D62F-49D8-96B7-3C014DC234D7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9371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gradFill>
          <a:gsLst>
            <a:gs pos="0">
              <a:schemeClr val="bg1">
                <a:lumMod val="46000"/>
                <a:lumOff val="54000"/>
              </a:schemeClr>
            </a:gs>
            <a:gs pos="46000">
              <a:schemeClr val="bg1">
                <a:lumMod val="60000"/>
                <a:lumOff val="40000"/>
              </a:schemeClr>
            </a:gs>
            <a:gs pos="100000">
              <a:schemeClr val="bg1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Skupina 103"/>
          <p:cNvGrpSpPr/>
          <p:nvPr/>
        </p:nvGrpSpPr>
        <p:grpSpPr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Prostoročno 5"/>
            <p:cNvSpPr>
              <a:spLocks/>
            </p:cNvSpPr>
            <p:nvPr/>
          </p:nvSpPr>
          <p:spPr bwMode="auto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" name="6. vrstica "/>
            <p:cNvSpPr>
              <a:spLocks noChangeShapeType="1"/>
            </p:cNvSpPr>
            <p:nvPr/>
          </p:nvSpPr>
          <p:spPr bwMode="auto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" name="Prostoročno 7"/>
            <p:cNvSpPr>
              <a:spLocks/>
            </p:cNvSpPr>
            <p:nvPr/>
          </p:nvSpPr>
          <p:spPr bwMode="auto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grpSp>
          <p:nvGrpSpPr>
            <p:cNvPr id="11" name="Skupina 10"/>
            <p:cNvGrpSpPr/>
            <p:nvPr/>
          </p:nvGrpSpPr>
          <p:grpSpPr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Prostoročno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sl-SI" dirty="0"/>
              </a:p>
            </p:txBody>
          </p:sp>
          <p:sp>
            <p:nvSpPr>
              <p:cNvPr id="13" name="Prostoročno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</p:grpSp>
        <p:sp>
          <p:nvSpPr>
            <p:cNvPr id="14" name="Prostoročno 10"/>
            <p:cNvSpPr>
              <a:spLocks/>
            </p:cNvSpPr>
            <p:nvPr/>
          </p:nvSpPr>
          <p:spPr bwMode="auto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sl-SI" dirty="0"/>
            </a:p>
          </p:txBody>
        </p:sp>
        <p:sp>
          <p:nvSpPr>
            <p:cNvPr id="15" name="Prostoročno 23"/>
            <p:cNvSpPr>
              <a:spLocks/>
            </p:cNvSpPr>
            <p:nvPr/>
          </p:nvSpPr>
          <p:spPr bwMode="auto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6" name="Prostoročno 24"/>
            <p:cNvSpPr>
              <a:spLocks/>
            </p:cNvSpPr>
            <p:nvPr/>
          </p:nvSpPr>
          <p:spPr bwMode="auto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7" name="Prostoročno 25"/>
            <p:cNvSpPr>
              <a:spLocks/>
            </p:cNvSpPr>
            <p:nvPr/>
          </p:nvSpPr>
          <p:spPr bwMode="auto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8" name="Prostoročno 26"/>
            <p:cNvSpPr>
              <a:spLocks/>
            </p:cNvSpPr>
            <p:nvPr/>
          </p:nvSpPr>
          <p:spPr bwMode="auto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9" name="Prostoročno 27"/>
            <p:cNvSpPr>
              <a:spLocks/>
            </p:cNvSpPr>
            <p:nvPr/>
          </p:nvSpPr>
          <p:spPr bwMode="auto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sl-SI" dirty="0"/>
            </a:p>
          </p:txBody>
        </p:sp>
        <p:grpSp>
          <p:nvGrpSpPr>
            <p:cNvPr id="20" name="Skupina 19"/>
            <p:cNvGrpSpPr/>
            <p:nvPr/>
          </p:nvGrpSpPr>
          <p:grpSpPr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Prostoročno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22" name="Prostoročno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</p:grpSp>
        <p:sp>
          <p:nvSpPr>
            <p:cNvPr id="23" name="Prostoročno 30"/>
            <p:cNvSpPr>
              <a:spLocks noEditPoints="1"/>
            </p:cNvSpPr>
            <p:nvPr/>
          </p:nvSpPr>
          <p:spPr bwMode="auto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4" name="Prostoročno 31"/>
            <p:cNvSpPr>
              <a:spLocks/>
            </p:cNvSpPr>
            <p:nvPr/>
          </p:nvSpPr>
          <p:spPr bwMode="auto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5" name="Prostoročno 32"/>
            <p:cNvSpPr>
              <a:spLocks/>
            </p:cNvSpPr>
            <p:nvPr/>
          </p:nvSpPr>
          <p:spPr bwMode="auto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6" name="Prostoročno 33"/>
            <p:cNvSpPr>
              <a:spLocks/>
            </p:cNvSpPr>
            <p:nvPr/>
          </p:nvSpPr>
          <p:spPr bwMode="auto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7" name="Prostoročno 34"/>
            <p:cNvSpPr>
              <a:spLocks/>
            </p:cNvSpPr>
            <p:nvPr/>
          </p:nvSpPr>
          <p:spPr bwMode="auto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8" name="Prostoročno 73"/>
            <p:cNvSpPr>
              <a:spLocks/>
            </p:cNvSpPr>
            <p:nvPr/>
          </p:nvSpPr>
          <p:spPr bwMode="auto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9" name="Prostoročno 74"/>
            <p:cNvSpPr>
              <a:spLocks/>
            </p:cNvSpPr>
            <p:nvPr/>
          </p:nvSpPr>
          <p:spPr bwMode="auto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0" name="Prostoročno 75"/>
            <p:cNvSpPr>
              <a:spLocks/>
            </p:cNvSpPr>
            <p:nvPr/>
          </p:nvSpPr>
          <p:spPr bwMode="auto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1" name="76. vrstica "/>
            <p:cNvSpPr>
              <a:spLocks noChangeShapeType="1"/>
            </p:cNvSpPr>
            <p:nvPr/>
          </p:nvSpPr>
          <p:spPr bwMode="auto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2" name="Prostoročno 78"/>
            <p:cNvSpPr>
              <a:spLocks/>
            </p:cNvSpPr>
            <p:nvPr/>
          </p:nvSpPr>
          <p:spPr bwMode="auto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3" name="Prostoročno 79"/>
            <p:cNvSpPr>
              <a:spLocks/>
            </p:cNvSpPr>
            <p:nvPr/>
          </p:nvSpPr>
          <p:spPr bwMode="auto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4" name="Prostoročno 82"/>
            <p:cNvSpPr>
              <a:spLocks/>
            </p:cNvSpPr>
            <p:nvPr/>
          </p:nvSpPr>
          <p:spPr bwMode="auto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5" name="Prostoročno 83"/>
            <p:cNvSpPr>
              <a:spLocks/>
            </p:cNvSpPr>
            <p:nvPr/>
          </p:nvSpPr>
          <p:spPr bwMode="auto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6" name="Prostoročno 84"/>
            <p:cNvSpPr>
              <a:spLocks/>
            </p:cNvSpPr>
            <p:nvPr/>
          </p:nvSpPr>
          <p:spPr bwMode="auto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7" name="Prostoročno 80"/>
            <p:cNvSpPr>
              <a:spLocks/>
            </p:cNvSpPr>
            <p:nvPr/>
          </p:nvSpPr>
          <p:spPr bwMode="auto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8" name="Elipsa 37"/>
            <p:cNvSpPr/>
            <p:nvPr/>
          </p:nvSpPr>
          <p:spPr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sp>
          <p:nvSpPr>
            <p:cNvPr id="39" name="Elipsa 38"/>
            <p:cNvSpPr/>
            <p:nvPr/>
          </p:nvSpPr>
          <p:spPr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sp>
          <p:nvSpPr>
            <p:cNvPr id="40" name="Elipsa 39"/>
            <p:cNvSpPr/>
            <p:nvPr/>
          </p:nvSpPr>
          <p:spPr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grpSp>
          <p:nvGrpSpPr>
            <p:cNvPr id="41" name="Skupina 40"/>
            <p:cNvGrpSpPr/>
            <p:nvPr/>
          </p:nvGrpSpPr>
          <p:grpSpPr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Prostoročno 41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43" name="Prostoročno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44" name="Prostoročno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45" name="Prostoročno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46" name="Prostoročno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sl-SI" dirty="0"/>
              </a:p>
            </p:txBody>
          </p:sp>
        </p:grpSp>
        <p:sp>
          <p:nvSpPr>
            <p:cNvPr id="47" name="Prostoročno 32"/>
            <p:cNvSpPr>
              <a:spLocks/>
            </p:cNvSpPr>
            <p:nvPr/>
          </p:nvSpPr>
          <p:spPr bwMode="auto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8" name="Prostoročno 80"/>
            <p:cNvSpPr>
              <a:spLocks/>
            </p:cNvSpPr>
            <p:nvPr/>
          </p:nvSpPr>
          <p:spPr bwMode="auto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9" name="Prostoročno 80"/>
            <p:cNvSpPr>
              <a:spLocks/>
            </p:cNvSpPr>
            <p:nvPr/>
          </p:nvSpPr>
          <p:spPr bwMode="auto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0" name="Prostoročno 84"/>
            <p:cNvSpPr>
              <a:spLocks/>
            </p:cNvSpPr>
            <p:nvPr/>
          </p:nvSpPr>
          <p:spPr bwMode="auto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1" name="Prostoročno 84"/>
            <p:cNvSpPr>
              <a:spLocks/>
            </p:cNvSpPr>
            <p:nvPr/>
          </p:nvSpPr>
          <p:spPr bwMode="auto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2" name="Elipsa 51"/>
            <p:cNvSpPr/>
            <p:nvPr/>
          </p:nvSpPr>
          <p:spPr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sp>
          <p:nvSpPr>
            <p:cNvPr id="53" name="Prostoročno 5"/>
            <p:cNvSpPr>
              <a:spLocks/>
            </p:cNvSpPr>
            <p:nvPr/>
          </p:nvSpPr>
          <p:spPr bwMode="auto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4" name="6. vrstica "/>
            <p:cNvSpPr>
              <a:spLocks noChangeShapeType="1"/>
            </p:cNvSpPr>
            <p:nvPr/>
          </p:nvSpPr>
          <p:spPr bwMode="auto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5" name="Prostoročno 7"/>
            <p:cNvSpPr>
              <a:spLocks/>
            </p:cNvSpPr>
            <p:nvPr/>
          </p:nvSpPr>
          <p:spPr bwMode="auto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grpSp>
          <p:nvGrpSpPr>
            <p:cNvPr id="56" name="Skupina 55"/>
            <p:cNvGrpSpPr/>
            <p:nvPr/>
          </p:nvGrpSpPr>
          <p:grpSpPr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Prostoročno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sl-SI" dirty="0"/>
              </a:p>
            </p:txBody>
          </p:sp>
          <p:sp>
            <p:nvSpPr>
              <p:cNvPr id="58" name="Prostoročno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</p:grpSp>
        <p:sp>
          <p:nvSpPr>
            <p:cNvPr id="59" name="Prostoročno 10"/>
            <p:cNvSpPr>
              <a:spLocks/>
            </p:cNvSpPr>
            <p:nvPr/>
          </p:nvSpPr>
          <p:spPr bwMode="auto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sl-SI" dirty="0"/>
            </a:p>
          </p:txBody>
        </p:sp>
        <p:sp>
          <p:nvSpPr>
            <p:cNvPr id="60" name="Prostoročno 23"/>
            <p:cNvSpPr>
              <a:spLocks/>
            </p:cNvSpPr>
            <p:nvPr/>
          </p:nvSpPr>
          <p:spPr bwMode="auto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1" name="Prostoročno 24"/>
            <p:cNvSpPr>
              <a:spLocks/>
            </p:cNvSpPr>
            <p:nvPr/>
          </p:nvSpPr>
          <p:spPr bwMode="auto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2" name="Prostoročno 25"/>
            <p:cNvSpPr>
              <a:spLocks/>
            </p:cNvSpPr>
            <p:nvPr/>
          </p:nvSpPr>
          <p:spPr bwMode="auto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3" name="Prostoročno 26"/>
            <p:cNvSpPr>
              <a:spLocks/>
            </p:cNvSpPr>
            <p:nvPr/>
          </p:nvSpPr>
          <p:spPr bwMode="auto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4" name="Prostoročno 27"/>
            <p:cNvSpPr>
              <a:spLocks/>
            </p:cNvSpPr>
            <p:nvPr/>
          </p:nvSpPr>
          <p:spPr bwMode="auto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sl-SI" dirty="0"/>
            </a:p>
          </p:txBody>
        </p:sp>
        <p:grpSp>
          <p:nvGrpSpPr>
            <p:cNvPr id="65" name="Skupina 64"/>
            <p:cNvGrpSpPr/>
            <p:nvPr/>
          </p:nvGrpSpPr>
          <p:grpSpPr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Prostoročno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67" name="Prostoročno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</p:grpSp>
        <p:sp>
          <p:nvSpPr>
            <p:cNvPr id="68" name="Prostoročno 30"/>
            <p:cNvSpPr>
              <a:spLocks noEditPoints="1"/>
            </p:cNvSpPr>
            <p:nvPr/>
          </p:nvSpPr>
          <p:spPr bwMode="auto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9" name="Prostoročno 31"/>
            <p:cNvSpPr>
              <a:spLocks/>
            </p:cNvSpPr>
            <p:nvPr/>
          </p:nvSpPr>
          <p:spPr bwMode="auto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0" name="Prostoročno 32"/>
            <p:cNvSpPr>
              <a:spLocks/>
            </p:cNvSpPr>
            <p:nvPr/>
          </p:nvSpPr>
          <p:spPr bwMode="auto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1" name="Prostoročno 33"/>
            <p:cNvSpPr>
              <a:spLocks/>
            </p:cNvSpPr>
            <p:nvPr/>
          </p:nvSpPr>
          <p:spPr bwMode="auto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2" name="Prostoročno 34"/>
            <p:cNvSpPr>
              <a:spLocks/>
            </p:cNvSpPr>
            <p:nvPr/>
          </p:nvSpPr>
          <p:spPr bwMode="auto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3" name="Prostoročno 73"/>
            <p:cNvSpPr>
              <a:spLocks/>
            </p:cNvSpPr>
            <p:nvPr/>
          </p:nvSpPr>
          <p:spPr bwMode="auto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4" name="Prostoročno 74"/>
            <p:cNvSpPr>
              <a:spLocks/>
            </p:cNvSpPr>
            <p:nvPr/>
          </p:nvSpPr>
          <p:spPr bwMode="auto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5" name="Prostoročno 75"/>
            <p:cNvSpPr>
              <a:spLocks/>
            </p:cNvSpPr>
            <p:nvPr/>
          </p:nvSpPr>
          <p:spPr bwMode="auto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6" name="76. vrstica "/>
            <p:cNvSpPr>
              <a:spLocks noChangeShapeType="1"/>
            </p:cNvSpPr>
            <p:nvPr/>
          </p:nvSpPr>
          <p:spPr bwMode="auto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7" name="Prostoročno 78"/>
            <p:cNvSpPr>
              <a:spLocks/>
            </p:cNvSpPr>
            <p:nvPr/>
          </p:nvSpPr>
          <p:spPr bwMode="auto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8" name="Prostoročno 79"/>
            <p:cNvSpPr>
              <a:spLocks/>
            </p:cNvSpPr>
            <p:nvPr/>
          </p:nvSpPr>
          <p:spPr bwMode="auto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9" name="Prostoročno 82"/>
            <p:cNvSpPr>
              <a:spLocks/>
            </p:cNvSpPr>
            <p:nvPr/>
          </p:nvSpPr>
          <p:spPr bwMode="auto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80" name="Prostoročno 83"/>
            <p:cNvSpPr>
              <a:spLocks/>
            </p:cNvSpPr>
            <p:nvPr/>
          </p:nvSpPr>
          <p:spPr bwMode="auto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81" name="Prostoročno 84"/>
            <p:cNvSpPr>
              <a:spLocks/>
            </p:cNvSpPr>
            <p:nvPr/>
          </p:nvSpPr>
          <p:spPr bwMode="auto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82" name="Prostoročno 80"/>
            <p:cNvSpPr>
              <a:spLocks/>
            </p:cNvSpPr>
            <p:nvPr/>
          </p:nvSpPr>
          <p:spPr bwMode="auto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83" name="Elipsa 82"/>
            <p:cNvSpPr/>
            <p:nvPr/>
          </p:nvSpPr>
          <p:spPr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sp>
          <p:nvSpPr>
            <p:cNvPr id="84" name="Elipsa 83"/>
            <p:cNvSpPr/>
            <p:nvPr/>
          </p:nvSpPr>
          <p:spPr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sp>
          <p:nvSpPr>
            <p:cNvPr id="85" name="Elipsa 84"/>
            <p:cNvSpPr/>
            <p:nvPr/>
          </p:nvSpPr>
          <p:spPr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grpSp>
          <p:nvGrpSpPr>
            <p:cNvPr id="86" name="Skupina 85"/>
            <p:cNvGrpSpPr/>
            <p:nvPr/>
          </p:nvGrpSpPr>
          <p:grpSpPr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Prostoročno 86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88" name="Prostoročno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89" name="Prostoročno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90" name="Prostoročno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91" name="Prostoročno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sl-SI" dirty="0"/>
              </a:p>
            </p:txBody>
          </p:sp>
        </p:grpSp>
        <p:sp>
          <p:nvSpPr>
            <p:cNvPr id="92" name="Prostoročno 32"/>
            <p:cNvSpPr>
              <a:spLocks/>
            </p:cNvSpPr>
            <p:nvPr/>
          </p:nvSpPr>
          <p:spPr bwMode="auto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3" name="Prostoročno 80"/>
            <p:cNvSpPr>
              <a:spLocks/>
            </p:cNvSpPr>
            <p:nvPr/>
          </p:nvSpPr>
          <p:spPr bwMode="auto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4" name="Prostoročno 80"/>
            <p:cNvSpPr>
              <a:spLocks/>
            </p:cNvSpPr>
            <p:nvPr/>
          </p:nvSpPr>
          <p:spPr bwMode="auto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5" name="Prostoročno 84"/>
            <p:cNvSpPr>
              <a:spLocks/>
            </p:cNvSpPr>
            <p:nvPr/>
          </p:nvSpPr>
          <p:spPr bwMode="auto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6" name="Prostoročno 84"/>
            <p:cNvSpPr>
              <a:spLocks/>
            </p:cNvSpPr>
            <p:nvPr/>
          </p:nvSpPr>
          <p:spPr bwMode="auto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7" name="Elipsa 96"/>
            <p:cNvSpPr/>
            <p:nvPr/>
          </p:nvSpPr>
          <p:spPr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grpSp>
          <p:nvGrpSpPr>
            <p:cNvPr id="98" name="Skupina 97"/>
            <p:cNvGrpSpPr/>
            <p:nvPr/>
          </p:nvGrpSpPr>
          <p:grpSpPr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Prostoročno 67"/>
              <p:cNvSpPr>
                <a:spLocks/>
              </p:cNvSpPr>
              <p:nvPr/>
            </p:nvSpPr>
            <p:spPr bwMode="auto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100" name="Prostoročno 67"/>
              <p:cNvSpPr>
                <a:spLocks/>
              </p:cNvSpPr>
              <p:nvPr/>
            </p:nvSpPr>
            <p:spPr bwMode="auto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101" name="Prostoročno 105"/>
              <p:cNvSpPr>
                <a:spLocks/>
              </p:cNvSpPr>
              <p:nvPr/>
            </p:nvSpPr>
            <p:spPr bwMode="auto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102" name="Prostoročno 106"/>
              <p:cNvSpPr>
                <a:spLocks/>
              </p:cNvSpPr>
              <p:nvPr/>
            </p:nvSpPr>
            <p:spPr bwMode="auto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sl-SI" dirty="0"/>
              </a:p>
            </p:txBody>
          </p:sp>
          <p:sp>
            <p:nvSpPr>
              <p:cNvPr id="103" name="Prostoročno 106"/>
              <p:cNvSpPr>
                <a:spLocks/>
              </p:cNvSpPr>
              <p:nvPr/>
            </p:nvSpPr>
            <p:spPr bwMode="auto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</p:grpSp>
      </p:grp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719568"/>
            <a:ext cx="9144000" cy="1082939"/>
          </a:xfrm>
        </p:spPr>
        <p:txBody>
          <a:bodyPr/>
          <a:lstStyle>
            <a:lvl1pPr marL="0" indent="0" algn="ctr">
              <a:spcBef>
                <a:spcPts val="1000"/>
              </a:spcBef>
              <a:buNone/>
              <a:defRPr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2178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038D-A533-4232-9027-FA76A8648FFE}" type="datetime1">
              <a:rPr lang="sl-SI" smtClean="0"/>
              <a:t>27.1.2020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3678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9022080" y="567651"/>
            <a:ext cx="1645920" cy="545214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1524000" y="567652"/>
            <a:ext cx="7315200" cy="545214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6684-D08A-4996-B2B7-9E8AD2F23263}" type="datetime1">
              <a:rPr lang="sl-SI" smtClean="0"/>
              <a:t>27.1.2020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5073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8D6-61CB-47CF-BA93-9D77189827BB}" type="datetime1">
              <a:rPr lang="sl-SI" smtClean="0"/>
              <a:t>27.1.2020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6431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Skupina 83"/>
          <p:cNvGrpSpPr/>
          <p:nvPr/>
        </p:nvGrpSpPr>
        <p:grpSpPr>
          <a:xfrm>
            <a:off x="-111192" y="56187"/>
            <a:ext cx="1187090" cy="6801813"/>
            <a:chOff x="-111192" y="56187"/>
            <a:chExt cx="1187090" cy="6801813"/>
          </a:xfrm>
        </p:grpSpPr>
        <p:sp>
          <p:nvSpPr>
            <p:cNvPr id="7" name="Prostoročno 6"/>
            <p:cNvSpPr>
              <a:spLocks/>
            </p:cNvSpPr>
            <p:nvPr/>
          </p:nvSpPr>
          <p:spPr bwMode="auto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8" name="Elipsa 33"/>
            <p:cNvSpPr>
              <a:spLocks noChangeArrowheads="1"/>
            </p:cNvSpPr>
            <p:nvPr/>
          </p:nvSpPr>
          <p:spPr bwMode="auto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grpSp>
          <p:nvGrpSpPr>
            <p:cNvPr id="9" name="Skupina 8"/>
            <p:cNvGrpSpPr/>
            <p:nvPr/>
          </p:nvGrpSpPr>
          <p:grpSpPr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Prostoročno 9"/>
              <p:cNvSpPr>
                <a:spLocks/>
              </p:cNvSpPr>
              <p:nvPr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11" name="Prostoročno 10"/>
              <p:cNvSpPr>
                <a:spLocks/>
              </p:cNvSpPr>
              <p:nvPr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</p:grpSp>
        <p:sp>
          <p:nvSpPr>
            <p:cNvPr id="12" name="Prostoročno 11"/>
            <p:cNvSpPr>
              <a:spLocks/>
            </p:cNvSpPr>
            <p:nvPr/>
          </p:nvSpPr>
          <p:spPr bwMode="auto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3" name="Prostoročno 12"/>
            <p:cNvSpPr>
              <a:spLocks/>
            </p:cNvSpPr>
            <p:nvPr/>
          </p:nvSpPr>
          <p:spPr bwMode="auto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sl-SI" dirty="0"/>
            </a:p>
          </p:txBody>
        </p:sp>
        <p:sp>
          <p:nvSpPr>
            <p:cNvPr id="14" name="Prostoročno 13"/>
            <p:cNvSpPr>
              <a:spLocks/>
            </p:cNvSpPr>
            <p:nvPr/>
          </p:nvSpPr>
          <p:spPr bwMode="auto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5" name="Prostoročno 14"/>
            <p:cNvSpPr>
              <a:spLocks/>
            </p:cNvSpPr>
            <p:nvPr/>
          </p:nvSpPr>
          <p:spPr bwMode="auto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6" name="Prostoročno 15"/>
            <p:cNvSpPr>
              <a:spLocks/>
            </p:cNvSpPr>
            <p:nvPr/>
          </p:nvSpPr>
          <p:spPr bwMode="auto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7" name="Prostoročno 16"/>
            <p:cNvSpPr>
              <a:spLocks/>
            </p:cNvSpPr>
            <p:nvPr/>
          </p:nvSpPr>
          <p:spPr bwMode="auto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8" name="Elipsa 33"/>
            <p:cNvSpPr>
              <a:spLocks noChangeArrowheads="1"/>
            </p:cNvSpPr>
            <p:nvPr/>
          </p:nvSpPr>
          <p:spPr bwMode="auto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9" name="Prostoročno 27"/>
            <p:cNvSpPr>
              <a:spLocks/>
            </p:cNvSpPr>
            <p:nvPr/>
          </p:nvSpPr>
          <p:spPr bwMode="auto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sl-SI" dirty="0"/>
            </a:p>
          </p:txBody>
        </p:sp>
        <p:sp>
          <p:nvSpPr>
            <p:cNvPr id="20" name="Prostoročno 19"/>
            <p:cNvSpPr/>
            <p:nvPr/>
          </p:nvSpPr>
          <p:spPr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sp>
          <p:nvSpPr>
            <p:cNvPr id="21" name="Prostoročno 49"/>
            <p:cNvSpPr>
              <a:spLocks/>
            </p:cNvSpPr>
            <p:nvPr/>
          </p:nvSpPr>
          <p:spPr bwMode="auto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2" name="Prostoročno 21"/>
            <p:cNvSpPr/>
            <p:nvPr/>
          </p:nvSpPr>
          <p:spPr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grpSp>
          <p:nvGrpSpPr>
            <p:cNvPr id="23" name="Skupina 22"/>
            <p:cNvGrpSpPr/>
            <p:nvPr/>
          </p:nvGrpSpPr>
          <p:grpSpPr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Prostoročno 5"/>
              <p:cNvSpPr>
                <a:spLocks/>
              </p:cNvSpPr>
              <p:nvPr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25" name="6. vrstica "/>
              <p:cNvSpPr>
                <a:spLocks noChangeShapeType="1"/>
              </p:cNvSpPr>
              <p:nvPr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26" name="Prostoročno 32"/>
              <p:cNvSpPr>
                <a:spLocks/>
              </p:cNvSpPr>
              <p:nvPr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27" name="Prostoročno 33"/>
              <p:cNvSpPr>
                <a:spLocks/>
              </p:cNvSpPr>
              <p:nvPr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28" name="Prostoročno 32"/>
              <p:cNvSpPr>
                <a:spLocks/>
              </p:cNvSpPr>
              <p:nvPr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29" name="Elipsa 28"/>
              <p:cNvSpPr/>
              <p:nvPr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 dirty="0"/>
              </a:p>
            </p:txBody>
          </p:sp>
        </p:grpSp>
        <p:sp>
          <p:nvSpPr>
            <p:cNvPr id="30" name="Prostoročno 29"/>
            <p:cNvSpPr>
              <a:spLocks/>
            </p:cNvSpPr>
            <p:nvPr/>
          </p:nvSpPr>
          <p:spPr bwMode="auto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1" name="Prostoročno 30"/>
            <p:cNvSpPr/>
            <p:nvPr/>
          </p:nvSpPr>
          <p:spPr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sp>
          <p:nvSpPr>
            <p:cNvPr id="32" name="Prostoročno 31"/>
            <p:cNvSpPr/>
            <p:nvPr/>
          </p:nvSpPr>
          <p:spPr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grpSp>
          <p:nvGrpSpPr>
            <p:cNvPr id="33" name="Skupina 32"/>
            <p:cNvGrpSpPr/>
            <p:nvPr/>
          </p:nvGrpSpPr>
          <p:grpSpPr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Prostoročno 33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5" name="Prostoročno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6" name="Prostoročno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7" name="Prostoročno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8" name="Prostoročno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sl-SI" dirty="0"/>
              </a:p>
            </p:txBody>
          </p:sp>
        </p:grpSp>
      </p:grpSp>
      <p:grpSp>
        <p:nvGrpSpPr>
          <p:cNvPr id="83" name="Skupina 82"/>
          <p:cNvGrpSpPr/>
          <p:nvPr/>
        </p:nvGrpSpPr>
        <p:grpSpPr>
          <a:xfrm>
            <a:off x="10666412" y="2618021"/>
            <a:ext cx="1376735" cy="4239979"/>
            <a:chOff x="10666412" y="2618021"/>
            <a:chExt cx="1376735" cy="4239979"/>
          </a:xfrm>
        </p:grpSpPr>
        <p:sp>
          <p:nvSpPr>
            <p:cNvPr id="82" name="Prostoročno 13"/>
            <p:cNvSpPr>
              <a:spLocks noEditPoints="1"/>
            </p:cNvSpPr>
            <p:nvPr/>
          </p:nvSpPr>
          <p:spPr bwMode="auto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0" name="Prostoročno 23"/>
            <p:cNvSpPr>
              <a:spLocks/>
            </p:cNvSpPr>
            <p:nvPr/>
          </p:nvSpPr>
          <p:spPr bwMode="auto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1" name="Prostoročno 27"/>
            <p:cNvSpPr>
              <a:spLocks/>
            </p:cNvSpPr>
            <p:nvPr/>
          </p:nvSpPr>
          <p:spPr bwMode="auto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sl-SI" dirty="0"/>
            </a:p>
          </p:txBody>
        </p:sp>
        <p:sp>
          <p:nvSpPr>
            <p:cNvPr id="43" name="Prostoročno 5"/>
            <p:cNvSpPr>
              <a:spLocks/>
            </p:cNvSpPr>
            <p:nvPr/>
          </p:nvSpPr>
          <p:spPr bwMode="auto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4" name="6. vrstica "/>
            <p:cNvSpPr>
              <a:spLocks noChangeShapeType="1"/>
            </p:cNvSpPr>
            <p:nvPr/>
          </p:nvSpPr>
          <p:spPr bwMode="auto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5" name="Prostoročno 10"/>
            <p:cNvSpPr>
              <a:spLocks/>
            </p:cNvSpPr>
            <p:nvPr/>
          </p:nvSpPr>
          <p:spPr bwMode="auto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sl-SI" dirty="0"/>
            </a:p>
          </p:txBody>
        </p:sp>
        <p:sp>
          <p:nvSpPr>
            <p:cNvPr id="46" name="Prostoročno 25"/>
            <p:cNvSpPr>
              <a:spLocks/>
            </p:cNvSpPr>
            <p:nvPr/>
          </p:nvSpPr>
          <p:spPr bwMode="auto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7" name="Prostoročno 26"/>
            <p:cNvSpPr>
              <a:spLocks/>
            </p:cNvSpPr>
            <p:nvPr/>
          </p:nvSpPr>
          <p:spPr bwMode="auto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8" name="Prostoročno 31"/>
            <p:cNvSpPr>
              <a:spLocks/>
            </p:cNvSpPr>
            <p:nvPr/>
          </p:nvSpPr>
          <p:spPr bwMode="auto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9" name="Prostoročno 34"/>
            <p:cNvSpPr>
              <a:spLocks/>
            </p:cNvSpPr>
            <p:nvPr/>
          </p:nvSpPr>
          <p:spPr bwMode="auto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0" name="Prostoročno 49"/>
            <p:cNvSpPr>
              <a:spLocks/>
            </p:cNvSpPr>
            <p:nvPr/>
          </p:nvSpPr>
          <p:spPr bwMode="auto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1" name="Prostoročno 50"/>
            <p:cNvSpPr>
              <a:spLocks/>
            </p:cNvSpPr>
            <p:nvPr/>
          </p:nvSpPr>
          <p:spPr bwMode="auto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2" name="76. vrstica "/>
            <p:cNvSpPr>
              <a:spLocks noChangeShapeType="1"/>
            </p:cNvSpPr>
            <p:nvPr/>
          </p:nvSpPr>
          <p:spPr bwMode="auto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3" name="Prostoročno 78"/>
            <p:cNvSpPr>
              <a:spLocks/>
            </p:cNvSpPr>
            <p:nvPr/>
          </p:nvSpPr>
          <p:spPr bwMode="auto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4" name="Prostoročno 79"/>
            <p:cNvSpPr>
              <a:spLocks/>
            </p:cNvSpPr>
            <p:nvPr/>
          </p:nvSpPr>
          <p:spPr bwMode="auto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5" name="Prostoročno 82"/>
            <p:cNvSpPr>
              <a:spLocks/>
            </p:cNvSpPr>
            <p:nvPr/>
          </p:nvSpPr>
          <p:spPr bwMode="auto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6" name="Prostoročno 84"/>
            <p:cNvSpPr>
              <a:spLocks/>
            </p:cNvSpPr>
            <p:nvPr/>
          </p:nvSpPr>
          <p:spPr bwMode="auto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7" name="Prostoročno 80"/>
            <p:cNvSpPr>
              <a:spLocks/>
            </p:cNvSpPr>
            <p:nvPr/>
          </p:nvSpPr>
          <p:spPr bwMode="auto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8" name="Prostoročno 84"/>
            <p:cNvSpPr>
              <a:spLocks/>
            </p:cNvSpPr>
            <p:nvPr/>
          </p:nvSpPr>
          <p:spPr bwMode="auto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grpSp>
          <p:nvGrpSpPr>
            <p:cNvPr id="59" name="Skupina 58"/>
            <p:cNvGrpSpPr/>
            <p:nvPr/>
          </p:nvGrpSpPr>
          <p:grpSpPr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Prostoročno 83"/>
              <p:cNvSpPr>
                <a:spLocks/>
              </p:cNvSpPr>
              <p:nvPr/>
            </p:nvSpPr>
            <p:spPr bwMode="auto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66" name="Prostoročno 80"/>
              <p:cNvSpPr>
                <a:spLocks/>
              </p:cNvSpPr>
              <p:nvPr/>
            </p:nvSpPr>
            <p:spPr bwMode="auto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67" name="Prostoročno 84"/>
              <p:cNvSpPr>
                <a:spLocks/>
              </p:cNvSpPr>
              <p:nvPr/>
            </p:nvSpPr>
            <p:spPr bwMode="auto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</p:grpSp>
        <p:grpSp>
          <p:nvGrpSpPr>
            <p:cNvPr id="60" name="Skupina 59"/>
            <p:cNvGrpSpPr/>
            <p:nvPr/>
          </p:nvGrpSpPr>
          <p:grpSpPr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Prostoročno 32"/>
              <p:cNvSpPr>
                <a:spLocks/>
              </p:cNvSpPr>
              <p:nvPr/>
            </p:nvSpPr>
            <p:spPr bwMode="auto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62" name="Prostoročno 33"/>
              <p:cNvSpPr>
                <a:spLocks/>
              </p:cNvSpPr>
              <p:nvPr/>
            </p:nvSpPr>
            <p:spPr bwMode="auto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63" name="Prostoročno 32"/>
              <p:cNvSpPr>
                <a:spLocks/>
              </p:cNvSpPr>
              <p:nvPr/>
            </p:nvSpPr>
            <p:spPr bwMode="auto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64" name="Elipsa 63"/>
              <p:cNvSpPr/>
              <p:nvPr/>
            </p:nvSpPr>
            <p:spPr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 dirty="0"/>
              </a:p>
            </p:txBody>
          </p:sp>
        </p:grp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2801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413316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52400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27888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7E7D-B1C3-4D38-A3E7-DB661474DFA3}" type="datetime1">
              <a:rPr lang="sl-SI" smtClean="0"/>
              <a:t>27.1.2020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135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52400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152400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27888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27888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A98-BAEE-4D67-82E9-CE341A8B1BD7}" type="datetime1">
              <a:rPr lang="sl-SI" smtClean="0"/>
              <a:t>27.1.2020</a:t>
            </a:fld>
            <a:endParaRPr lang="sl-SI" dirty="0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4804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3676-3175-4B01-98B5-6DAE028379AE}" type="datetime1">
              <a:rPr lang="sl-SI" smtClean="0"/>
              <a:t>27.1.2020</a:t>
            </a:fld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348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sl-SI" smtClean="0"/>
              <a:t>27.1.2020</a:t>
            </a:fld>
            <a:endParaRPr lang="sl-SI" dirty="0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249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Prostoročno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" name="45. vrstica 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1" name="Prostoročno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2" name="Prostoročno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3" name="Prostoročno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4" name="Prostoročno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5" name="Prostoročno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6" name="Prostoročno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7" name="Prostoročno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699248" y="1996440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838200" y="838200"/>
            <a:ext cx="6400800" cy="5181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7697724" y="4258426"/>
            <a:ext cx="3203448" cy="1761373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EF1E-763C-49B4-B17B-F97011BFC2C2}" type="datetime1">
              <a:rPr lang="sl-SI" smtClean="0"/>
              <a:t>27.1.2020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5536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Prostoročno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" name="45. vrstica 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1" name="Prostoročno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2" name="Prostoročno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3" name="Prostoročno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4" name="Prostoročno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5" name="Prostoročno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6" name="Prostoročno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7" name="Prostoročno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7699248" y="4255008"/>
            <a:ext cx="3200400" cy="1764792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0FDC-A43D-4B5A-B091-F5339D0144BE}" type="datetime1">
              <a:rPr lang="sl-SI" smtClean="0"/>
              <a:t>27.1.2020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6314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6000"/>
                <a:lumOff val="34000"/>
              </a:schemeClr>
            </a:gs>
            <a:gs pos="6200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Skupina 62"/>
          <p:cNvGrpSpPr/>
          <p:nvPr userDrawn="1"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38" name="Prostoročno 44"/>
            <p:cNvSpPr>
              <a:spLocks/>
            </p:cNvSpPr>
            <p:nvPr userDrawn="1"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9" name="45. vrstica "/>
            <p:cNvSpPr>
              <a:spLocks noChangeShapeType="1"/>
            </p:cNvSpPr>
            <p:nvPr userDrawn="1"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0" name="Prostoročno 46"/>
            <p:cNvSpPr>
              <a:spLocks/>
            </p:cNvSpPr>
            <p:nvPr userDrawn="1"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1" name="Prostoročno 47"/>
            <p:cNvSpPr>
              <a:spLocks/>
            </p:cNvSpPr>
            <p:nvPr userDrawn="1"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2" name="Prostoročno 48"/>
            <p:cNvSpPr>
              <a:spLocks/>
            </p:cNvSpPr>
            <p:nvPr userDrawn="1"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3" name="Prostoročno 49"/>
            <p:cNvSpPr>
              <a:spLocks/>
            </p:cNvSpPr>
            <p:nvPr userDrawn="1"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6" name="Prostoročno 10"/>
            <p:cNvSpPr>
              <a:spLocks/>
            </p:cNvSpPr>
            <p:nvPr userDrawn="1"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7" name="Prostoročno 16"/>
            <p:cNvSpPr>
              <a:spLocks/>
            </p:cNvSpPr>
            <p:nvPr userDrawn="1"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8" name="Prostoročno 18"/>
            <p:cNvSpPr>
              <a:spLocks/>
            </p:cNvSpPr>
            <p:nvPr userDrawn="1"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grpSp>
        <p:nvGrpSpPr>
          <p:cNvPr id="62" name="Skupina 61"/>
          <p:cNvGrpSpPr/>
          <p:nvPr userDrawn="1"/>
        </p:nvGrpSpPr>
        <p:grpSpPr>
          <a:xfrm>
            <a:off x="44450" y="1370013"/>
            <a:ext cx="1198563" cy="5487987"/>
            <a:chOff x="44450" y="1370013"/>
            <a:chExt cx="1198563" cy="5487987"/>
          </a:xfrm>
        </p:grpSpPr>
        <p:sp>
          <p:nvSpPr>
            <p:cNvPr id="9" name="Prostoročno 5"/>
            <p:cNvSpPr>
              <a:spLocks/>
            </p:cNvSpPr>
            <p:nvPr userDrawn="1"/>
          </p:nvSpPr>
          <p:spPr bwMode="auto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" name="6. vrstica "/>
            <p:cNvSpPr>
              <a:spLocks noChangeShapeType="1"/>
            </p:cNvSpPr>
            <p:nvPr userDrawn="1"/>
          </p:nvSpPr>
          <p:spPr bwMode="auto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1" name="Prostoročno 7"/>
            <p:cNvSpPr>
              <a:spLocks/>
            </p:cNvSpPr>
            <p:nvPr userDrawn="1"/>
          </p:nvSpPr>
          <p:spPr bwMode="auto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2" name="Prostoročno 8"/>
            <p:cNvSpPr>
              <a:spLocks/>
            </p:cNvSpPr>
            <p:nvPr userDrawn="1"/>
          </p:nvSpPr>
          <p:spPr bwMode="auto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3" name="Prostoročno 12"/>
            <p:cNvSpPr>
              <a:spLocks/>
            </p:cNvSpPr>
            <p:nvPr userDrawn="1"/>
          </p:nvSpPr>
          <p:spPr bwMode="auto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4" name="Prostoročno 13"/>
            <p:cNvSpPr>
              <a:spLocks/>
            </p:cNvSpPr>
            <p:nvPr userDrawn="1"/>
          </p:nvSpPr>
          <p:spPr bwMode="auto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5" name="Prostoročno 14"/>
            <p:cNvSpPr>
              <a:spLocks/>
            </p:cNvSpPr>
            <p:nvPr userDrawn="1"/>
          </p:nvSpPr>
          <p:spPr bwMode="auto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6" name="Prostoročno 15"/>
            <p:cNvSpPr>
              <a:spLocks/>
            </p:cNvSpPr>
            <p:nvPr userDrawn="1"/>
          </p:nvSpPr>
          <p:spPr bwMode="auto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7" name="14. vrstica "/>
            <p:cNvSpPr>
              <a:spLocks noChangeShapeType="1"/>
            </p:cNvSpPr>
            <p:nvPr userDrawn="1"/>
          </p:nvSpPr>
          <p:spPr bwMode="auto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8" name="Prostoročno 17"/>
            <p:cNvSpPr>
              <a:spLocks/>
            </p:cNvSpPr>
            <p:nvPr userDrawn="1"/>
          </p:nvSpPr>
          <p:spPr bwMode="auto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9" name="Prostoročno 18"/>
            <p:cNvSpPr>
              <a:spLocks/>
            </p:cNvSpPr>
            <p:nvPr userDrawn="1"/>
          </p:nvSpPr>
          <p:spPr bwMode="auto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0" name="Prostoročno 19"/>
            <p:cNvSpPr>
              <a:spLocks/>
            </p:cNvSpPr>
            <p:nvPr userDrawn="1"/>
          </p:nvSpPr>
          <p:spPr bwMode="auto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1" name="Prostoročno 20"/>
            <p:cNvSpPr>
              <a:spLocks/>
            </p:cNvSpPr>
            <p:nvPr userDrawn="1"/>
          </p:nvSpPr>
          <p:spPr bwMode="auto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2" name="Prostoročno 21"/>
            <p:cNvSpPr>
              <a:spLocks/>
            </p:cNvSpPr>
            <p:nvPr userDrawn="1"/>
          </p:nvSpPr>
          <p:spPr bwMode="auto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3" name="Prostoročno 22"/>
            <p:cNvSpPr>
              <a:spLocks/>
            </p:cNvSpPr>
            <p:nvPr userDrawn="1"/>
          </p:nvSpPr>
          <p:spPr bwMode="auto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4" name="Prostoročno 23"/>
            <p:cNvSpPr>
              <a:spLocks/>
            </p:cNvSpPr>
            <p:nvPr userDrawn="1"/>
          </p:nvSpPr>
          <p:spPr bwMode="auto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5" name="Prostoročno 24"/>
            <p:cNvSpPr>
              <a:spLocks/>
            </p:cNvSpPr>
            <p:nvPr userDrawn="1"/>
          </p:nvSpPr>
          <p:spPr bwMode="auto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6" name="27. vrstica "/>
            <p:cNvSpPr>
              <a:spLocks noChangeShapeType="1"/>
            </p:cNvSpPr>
            <p:nvPr userDrawn="1"/>
          </p:nvSpPr>
          <p:spPr bwMode="auto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7" name="Prostoročno 26"/>
            <p:cNvSpPr>
              <a:spLocks/>
            </p:cNvSpPr>
            <p:nvPr userDrawn="1"/>
          </p:nvSpPr>
          <p:spPr bwMode="auto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grpSp>
          <p:nvGrpSpPr>
            <p:cNvPr id="28" name="Skupina 27"/>
            <p:cNvGrpSpPr/>
            <p:nvPr userDrawn="1"/>
          </p:nvGrpSpPr>
          <p:grpSpPr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Prostoročno 28"/>
              <p:cNvSpPr>
                <a:spLocks/>
              </p:cNvSpPr>
              <p:nvPr userDrawn="1"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0" name="Prostoročno 29"/>
              <p:cNvSpPr>
                <a:spLocks/>
              </p:cNvSpPr>
              <p:nvPr userDrawn="1"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</p:grpSp>
        <p:sp>
          <p:nvSpPr>
            <p:cNvPr id="31" name="Elipsa 30"/>
            <p:cNvSpPr>
              <a:spLocks noChangeArrowheads="1"/>
            </p:cNvSpPr>
            <p:nvPr userDrawn="1"/>
          </p:nvSpPr>
          <p:spPr bwMode="auto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2" name="Prostoročno 31"/>
            <p:cNvSpPr>
              <a:spLocks/>
            </p:cNvSpPr>
            <p:nvPr userDrawn="1"/>
          </p:nvSpPr>
          <p:spPr bwMode="auto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3" name="Prostoročno 32"/>
            <p:cNvSpPr>
              <a:spLocks/>
            </p:cNvSpPr>
            <p:nvPr userDrawn="1"/>
          </p:nvSpPr>
          <p:spPr bwMode="auto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4" name="Prostoročno 33"/>
            <p:cNvSpPr>
              <a:spLocks/>
            </p:cNvSpPr>
            <p:nvPr userDrawn="1"/>
          </p:nvSpPr>
          <p:spPr bwMode="auto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5" name="Prostoročno 38"/>
            <p:cNvSpPr>
              <a:spLocks/>
            </p:cNvSpPr>
            <p:nvPr userDrawn="1"/>
          </p:nvSpPr>
          <p:spPr bwMode="auto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6" name="Prostoročno 39"/>
            <p:cNvSpPr>
              <a:spLocks/>
            </p:cNvSpPr>
            <p:nvPr userDrawn="1"/>
          </p:nvSpPr>
          <p:spPr bwMode="auto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7" name="Prostoročno 40"/>
            <p:cNvSpPr>
              <a:spLocks/>
            </p:cNvSpPr>
            <p:nvPr userDrawn="1"/>
          </p:nvSpPr>
          <p:spPr bwMode="auto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4" name="Elipsa 33"/>
            <p:cNvSpPr>
              <a:spLocks noChangeArrowheads="1"/>
            </p:cNvSpPr>
            <p:nvPr userDrawn="1"/>
          </p:nvSpPr>
          <p:spPr bwMode="auto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5" name="Prostoročno 18"/>
            <p:cNvSpPr>
              <a:spLocks/>
            </p:cNvSpPr>
            <p:nvPr userDrawn="1"/>
          </p:nvSpPr>
          <p:spPr bwMode="auto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grpSp>
          <p:nvGrpSpPr>
            <p:cNvPr id="49" name="Skupina 48"/>
            <p:cNvGrpSpPr/>
            <p:nvPr userDrawn="1"/>
          </p:nvGrpSpPr>
          <p:grpSpPr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Prostoročno 5"/>
              <p:cNvSpPr>
                <a:spLocks/>
              </p:cNvSpPr>
              <p:nvPr userDrawn="1"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51" name="6. vrstica "/>
              <p:cNvSpPr>
                <a:spLocks noChangeShapeType="1"/>
              </p:cNvSpPr>
              <p:nvPr userDrawn="1"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52" name="Prostoročno 32"/>
              <p:cNvSpPr>
                <a:spLocks/>
              </p:cNvSpPr>
              <p:nvPr userDrawn="1"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53" name="Prostoročno 33"/>
              <p:cNvSpPr>
                <a:spLocks/>
              </p:cNvSpPr>
              <p:nvPr userDrawn="1"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54" name="Prostoročno 32"/>
              <p:cNvSpPr>
                <a:spLocks/>
              </p:cNvSpPr>
              <p:nvPr userDrawn="1"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55" name="Elipsa 54"/>
              <p:cNvSpPr/>
              <p:nvPr userDrawn="1"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 dirty="0"/>
              </a:p>
            </p:txBody>
          </p:sp>
        </p:grpSp>
        <p:grpSp>
          <p:nvGrpSpPr>
            <p:cNvPr id="56" name="Skupina 55"/>
            <p:cNvGrpSpPr/>
            <p:nvPr userDrawn="1"/>
          </p:nvGrpSpPr>
          <p:grpSpPr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Prostoročno 56"/>
              <p:cNvSpPr>
                <a:spLocks/>
              </p:cNvSpPr>
              <p:nvPr userDrawn="1"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58" name="Prostoročno 35"/>
              <p:cNvSpPr>
                <a:spLocks/>
              </p:cNvSpPr>
              <p:nvPr userDrawn="1"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59" name="Prostoročno 41"/>
              <p:cNvSpPr>
                <a:spLocks/>
              </p:cNvSpPr>
              <p:nvPr userDrawn="1"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60" name="Prostoročno 41"/>
              <p:cNvSpPr>
                <a:spLocks/>
              </p:cNvSpPr>
              <p:nvPr userDrawn="1"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61" name="Prostoročno 42"/>
              <p:cNvSpPr>
                <a:spLocks/>
              </p:cNvSpPr>
              <p:nvPr userDrawn="1"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sl-SI" dirty="0"/>
              </a:p>
            </p:txBody>
          </p:sp>
        </p:grpSp>
      </p:grpSp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AB6F22D-34FA-43A4-B48A-40A230D6062C}" type="datetime1">
              <a:rPr lang="sl-SI" smtClean="0"/>
              <a:t>27.1.2020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484FD59D-33F1-4A76-843D-E67207CAFE54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4554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64188" y="438951"/>
            <a:ext cx="9144000" cy="1827731"/>
          </a:xfrm>
        </p:spPr>
        <p:txBody>
          <a:bodyPr>
            <a:normAutofit/>
          </a:bodyPr>
          <a:lstStyle/>
          <a:p>
            <a:pPr algn="ctr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sl-SI" sz="8000" b="1" i="0" dirty="0" smtClean="0"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  <a:latin typeface="Century Schoolbook"/>
                <a:ea typeface="+mj-ea"/>
                <a:cs typeface="+mj-cs"/>
              </a:rPr>
              <a:t>NASTANEK ZDA</a:t>
            </a:r>
            <a:br>
              <a:rPr lang="sl-SI" sz="8000" b="1" i="0" dirty="0" smtClean="0"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  <a:latin typeface="Century Schoolbook"/>
                <a:ea typeface="+mj-ea"/>
                <a:cs typeface="+mj-cs"/>
              </a:rPr>
            </a:br>
            <a:endParaRPr lang="sl-SI" sz="5400" b="1" i="0" dirty="0">
              <a:effectLst>
                <a:outerShdw blurRad="50800" algn="ctr">
                  <a:prstClr val="black">
                    <a:alpha val="35000"/>
                  </a:prstClr>
                </a:outerShdw>
              </a:effectLst>
              <a:latin typeface="Century Schoolbook"/>
            </a:endParaRPr>
          </a:p>
        </p:txBody>
      </p:sp>
      <p:pic>
        <p:nvPicPr>
          <p:cNvPr id="1026" name="Picture 2" descr="Rezultat iskanja slik za us first fla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833" r="97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207" t="-2248" r="1207" b="22115"/>
          <a:stretch/>
        </p:blipFill>
        <p:spPr bwMode="auto">
          <a:xfrm>
            <a:off x="3255379" y="270456"/>
            <a:ext cx="5862863" cy="469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75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04303" y="230803"/>
            <a:ext cx="9461679" cy="1417694"/>
          </a:xfrm>
        </p:spPr>
        <p:txBody>
          <a:bodyPr>
            <a:normAutofit/>
          </a:bodyPr>
          <a:lstStyle/>
          <a:p>
            <a:pPr algn="ctr"/>
            <a:r>
              <a:rPr lang="sl-SI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ANGLEŠKE KOLONIJE V SEVERNI AMERIKI</a:t>
            </a:r>
            <a:endParaRPr lang="sl-SI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325358" y="1921245"/>
            <a:ext cx="4654732" cy="4114800"/>
          </a:xfrm>
        </p:spPr>
        <p:txBody>
          <a:bodyPr>
            <a:normAutofit lnSpcReduction="10000"/>
          </a:bodyPr>
          <a:lstStyle/>
          <a:p>
            <a:r>
              <a:rPr lang="sl-SI" sz="2800" dirty="0" smtClean="0"/>
              <a:t>Najprej so jo raziskovali Francozi</a:t>
            </a:r>
          </a:p>
          <a:p>
            <a:r>
              <a:rPr lang="sl-SI" sz="2800" dirty="0" smtClean="0"/>
              <a:t>Vse več priseljencev </a:t>
            </a:r>
            <a:r>
              <a:rPr lang="sl-SI" sz="2800" dirty="0" smtClean="0">
                <a:sym typeface="Wingdings" panose="05000000000000000000" pitchFamily="2" charset="2"/>
              </a:rPr>
              <a:t> Angleži, Francozi, Nizozemci…</a:t>
            </a:r>
          </a:p>
          <a:p>
            <a:r>
              <a:rPr lang="sl-SI" sz="2800" b="1" dirty="0" smtClean="0">
                <a:sym typeface="Wingdings" panose="05000000000000000000" pitchFamily="2" charset="2"/>
              </a:rPr>
              <a:t>VZROKI:</a:t>
            </a:r>
          </a:p>
          <a:p>
            <a:pPr lvl="1"/>
            <a:r>
              <a:rPr lang="sl-SI" sz="2600" dirty="0" smtClean="0">
                <a:sym typeface="Wingdings" panose="05000000000000000000" pitchFamily="2" charset="2"/>
              </a:rPr>
              <a:t>Versko prepričanje</a:t>
            </a:r>
          </a:p>
          <a:p>
            <a:pPr lvl="1"/>
            <a:r>
              <a:rPr lang="sl-SI" sz="2600" dirty="0" smtClean="0">
                <a:sym typeface="Wingdings" panose="05000000000000000000" pitchFamily="2" charset="2"/>
              </a:rPr>
              <a:t>Enakost ljudi (brez družbenih položajev)</a:t>
            </a:r>
            <a:endParaRPr lang="sl-SI" sz="2600" dirty="0"/>
          </a:p>
        </p:txBody>
      </p:sp>
      <p:pic>
        <p:nvPicPr>
          <p:cNvPr id="2050" name="Picture 2" descr="Rezultat iskanja slik za us COLONIS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368" y="2305319"/>
            <a:ext cx="6314127" cy="33983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16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859" y="143555"/>
            <a:ext cx="5675992" cy="654881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72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676400" y="1565972"/>
            <a:ext cx="9144000" cy="4114800"/>
          </a:xfrm>
        </p:spPr>
        <p:txBody>
          <a:bodyPr>
            <a:normAutofit/>
          </a:bodyPr>
          <a:lstStyle/>
          <a:p>
            <a:r>
              <a:rPr lang="sl-SI" sz="2800" dirty="0" smtClean="0"/>
              <a:t>Anglija </a:t>
            </a:r>
            <a:r>
              <a:rPr lang="sl-SI" sz="2800" dirty="0" smtClean="0">
                <a:sym typeface="Wingdings" panose="05000000000000000000" pitchFamily="2" charset="2"/>
              </a:rPr>
              <a:t> vzhodna obala 13. kolonij</a:t>
            </a:r>
          </a:p>
          <a:p>
            <a:r>
              <a:rPr lang="sl-SI" sz="2800" dirty="0" smtClean="0">
                <a:sym typeface="Wingdings" panose="05000000000000000000" pitchFamily="2" charset="2"/>
              </a:rPr>
              <a:t>Gospodarsko in politično odvisne od Anglije</a:t>
            </a:r>
          </a:p>
          <a:p>
            <a:r>
              <a:rPr lang="sl-SI" sz="2800" dirty="0" smtClean="0">
                <a:sym typeface="Wingdings" panose="05000000000000000000" pitchFamily="2" charset="2"/>
              </a:rPr>
              <a:t>Vse večji davki  nezadovoljni kolonisti</a:t>
            </a:r>
            <a:endParaRPr lang="sl-SI" sz="2800" dirty="0"/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1604493" y="19318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ANGLEŠKE KOLONIJE V SEVERNI AMERIKI</a:t>
            </a:r>
          </a:p>
        </p:txBody>
      </p:sp>
      <p:pic>
        <p:nvPicPr>
          <p:cNvPr id="2050" name="Picture 2" descr="Rezultat iskanja slik za history jamestow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36126"/>
            <a:ext cx="9000186" cy="2941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Picture 2" descr="Rezultat iskanja slik za us his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965" y="719203"/>
            <a:ext cx="9490057" cy="57202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2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4000" y="334851"/>
            <a:ext cx="9474558" cy="1373802"/>
          </a:xfrm>
        </p:spPr>
        <p:txBody>
          <a:bodyPr>
            <a:normAutofit/>
          </a:bodyPr>
          <a:lstStyle/>
          <a:p>
            <a:pPr algn="ctr"/>
            <a:r>
              <a:rPr lang="sl-SI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RAZGLASITEV NEODVISNOSTI KOLONIJ</a:t>
            </a:r>
            <a:endParaRPr lang="sl-SI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77958" y="1887760"/>
            <a:ext cx="5503817" cy="4114800"/>
          </a:xfrm>
        </p:spPr>
        <p:txBody>
          <a:bodyPr>
            <a:normAutofit fontScale="92500" lnSpcReduction="20000"/>
          </a:bodyPr>
          <a:lstStyle/>
          <a:p>
            <a:r>
              <a:rPr lang="sl-SI" sz="2800" dirty="0" smtClean="0"/>
              <a:t>Predstavniki 13. kolonij </a:t>
            </a:r>
            <a:r>
              <a:rPr lang="sl-SI" sz="2800" dirty="0" smtClean="0">
                <a:sym typeface="Wingdings" panose="05000000000000000000" pitchFamily="2" charset="2"/>
              </a:rPr>
              <a:t> Philadelphia</a:t>
            </a:r>
          </a:p>
          <a:p>
            <a:r>
              <a:rPr lang="sl-SI" sz="2800" dirty="0" smtClean="0">
                <a:sym typeface="Wingdings" panose="05000000000000000000" pitchFamily="2" charset="2"/>
              </a:rPr>
              <a:t>Prekinitev trgovine z VB</a:t>
            </a:r>
          </a:p>
          <a:p>
            <a:r>
              <a:rPr lang="sl-SI" sz="2800" dirty="0" smtClean="0">
                <a:sym typeface="Wingdings" panose="05000000000000000000" pitchFamily="2" charset="2"/>
              </a:rPr>
              <a:t>Vodja </a:t>
            </a:r>
            <a:r>
              <a:rPr lang="sl-SI" sz="2800" dirty="0" smtClean="0">
                <a:sym typeface="Wingdings" panose="05000000000000000000" pitchFamily="2" charset="2"/>
              </a:rPr>
              <a:t>George </a:t>
            </a:r>
            <a:r>
              <a:rPr lang="sl-SI" sz="2800" dirty="0" smtClean="0">
                <a:sym typeface="Wingdings" panose="05000000000000000000" pitchFamily="2" charset="2"/>
              </a:rPr>
              <a:t>Washington</a:t>
            </a:r>
          </a:p>
          <a:p>
            <a:r>
              <a:rPr lang="sl-SI" sz="2800" dirty="0" smtClean="0">
                <a:sym typeface="Wingdings" panose="05000000000000000000" pitchFamily="2" charset="2"/>
              </a:rPr>
              <a:t>4. julij 1776  deklaracija o neodvisnosti</a:t>
            </a:r>
          </a:p>
          <a:p>
            <a:r>
              <a:rPr lang="sl-SI" sz="2800" dirty="0" smtClean="0">
                <a:sym typeface="Wingdings" panose="05000000000000000000" pitchFamily="2" charset="2"/>
              </a:rPr>
              <a:t>Uradna odcepitev od VB</a:t>
            </a:r>
          </a:p>
          <a:p>
            <a:r>
              <a:rPr lang="sl-SI" sz="2800" dirty="0" smtClean="0">
                <a:sym typeface="Wingdings" panose="05000000000000000000" pitchFamily="2" charset="2"/>
              </a:rPr>
              <a:t>Enakost vseh ljudi in njihovih pravic (vpliv na evropske države)</a:t>
            </a:r>
            <a:endParaRPr lang="sl-SI" sz="2800" dirty="0"/>
          </a:p>
        </p:txBody>
      </p:sp>
      <p:pic>
        <p:nvPicPr>
          <p:cNvPr id="4098" name="Picture 2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73497"/>
            <a:ext cx="5888596" cy="3929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71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49758" y="153529"/>
            <a:ext cx="9976834" cy="1143000"/>
          </a:xfrm>
        </p:spPr>
        <p:txBody>
          <a:bodyPr>
            <a:normAutofit/>
          </a:bodyPr>
          <a:lstStyle/>
          <a:p>
            <a:pPr algn="ctr"/>
            <a:r>
              <a:rPr lang="sl-SI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ZDRUŽENE DRŽAVE AMERIKE</a:t>
            </a:r>
            <a:endParaRPr lang="sl-SI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524000" y="1450061"/>
            <a:ext cx="9292046" cy="4617543"/>
          </a:xfrm>
        </p:spPr>
        <p:txBody>
          <a:bodyPr>
            <a:normAutofit/>
          </a:bodyPr>
          <a:lstStyle/>
          <a:p>
            <a:r>
              <a:rPr lang="sl-SI" sz="2800" dirty="0" smtClean="0"/>
              <a:t>Močan vpliv razsvetljenstva</a:t>
            </a:r>
          </a:p>
          <a:p>
            <a:r>
              <a:rPr lang="sl-SI" sz="2800" dirty="0" smtClean="0"/>
              <a:t>ZDA </a:t>
            </a:r>
            <a:r>
              <a:rPr lang="sl-SI" sz="2800" dirty="0" smtClean="0">
                <a:sym typeface="Wingdings" panose="05000000000000000000" pitchFamily="2" charset="2"/>
              </a:rPr>
              <a:t> skupnost samostojnih držav</a:t>
            </a:r>
          </a:p>
          <a:p>
            <a:r>
              <a:rPr lang="sl-SI" sz="2800" dirty="0" smtClean="0">
                <a:sym typeface="Wingdings" panose="05000000000000000000" pitchFamily="2" charset="2"/>
              </a:rPr>
              <a:t>ZDA postanejo republika  oblast volijo prebivalci</a:t>
            </a:r>
          </a:p>
          <a:p>
            <a:r>
              <a:rPr lang="sl-SI" sz="2800" dirty="0" smtClean="0">
                <a:sym typeface="Wingdings" panose="05000000000000000000" pitchFamily="2" charset="2"/>
              </a:rPr>
              <a:t>Notranja oblast  notranje zadeve</a:t>
            </a:r>
          </a:p>
          <a:p>
            <a:r>
              <a:rPr lang="sl-SI" sz="2800" dirty="0" smtClean="0">
                <a:sym typeface="Wingdings" panose="05000000000000000000" pitchFamily="2" charset="2"/>
              </a:rPr>
              <a:t>Zvezna oblast  obramba, trgovina, zunanja politika, valuta</a:t>
            </a:r>
          </a:p>
          <a:p>
            <a:r>
              <a:rPr lang="sl-SI" sz="2800" dirty="0" smtClean="0">
                <a:sym typeface="Wingdings" panose="05000000000000000000" pitchFamily="2" charset="2"/>
              </a:rPr>
              <a:t>Tri veje oblasti</a:t>
            </a:r>
          </a:p>
          <a:p>
            <a:r>
              <a:rPr lang="sl-SI" sz="2800" dirty="0" smtClean="0">
                <a:sym typeface="Wingdings" panose="05000000000000000000" pitchFamily="2" charset="2"/>
              </a:rPr>
              <a:t>Brez pravic: ženske, temnopolti sužnji in </a:t>
            </a:r>
            <a:r>
              <a:rPr lang="sl-SI" sz="2800" dirty="0">
                <a:sym typeface="Wingdings" panose="05000000000000000000" pitchFamily="2" charset="2"/>
              </a:rPr>
              <a:t>I</a:t>
            </a:r>
            <a:r>
              <a:rPr lang="sl-SI" sz="2800" dirty="0" smtClean="0">
                <a:sym typeface="Wingdings" panose="05000000000000000000" pitchFamily="2" charset="2"/>
              </a:rPr>
              <a:t>ndijanci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311524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UREDITEV ZDA</a:t>
            </a:r>
            <a:endParaRPr lang="sl-SI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1524000" y="1900823"/>
            <a:ext cx="9144000" cy="4444294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l-SI" altLang="sl-SI" sz="2800" dirty="0" smtClean="0"/>
              <a:t>Izdali </a:t>
            </a:r>
            <a:r>
              <a:rPr lang="sl-SI" altLang="sl-SI" sz="2800" dirty="0"/>
              <a:t>so zbirko zakonov  </a:t>
            </a:r>
            <a:r>
              <a:rPr lang="sl-SI" altLang="sl-SI" sz="2800" dirty="0" smtClean="0">
                <a:sym typeface="Wingdings" panose="05000000000000000000" pitchFamily="2" charset="2"/>
              </a:rPr>
              <a:t> </a:t>
            </a:r>
            <a:r>
              <a:rPr lang="sl-SI" altLang="sl-SI" sz="2800" b="1" dirty="0" smtClean="0">
                <a:solidFill>
                  <a:srgbClr val="990000"/>
                </a:solidFill>
              </a:rPr>
              <a:t>USTAVO</a:t>
            </a:r>
            <a:r>
              <a:rPr lang="sl-SI" altLang="sl-SI" sz="2800" b="1" dirty="0" smtClean="0"/>
              <a:t> </a:t>
            </a:r>
            <a:r>
              <a:rPr lang="sl-SI" altLang="sl-SI" sz="2800" dirty="0"/>
              <a:t>(pravice in dolžnosti</a:t>
            </a:r>
            <a:r>
              <a:rPr lang="sl-SI" altLang="sl-SI" sz="2800" dirty="0" smtClean="0"/>
              <a:t>)                </a:t>
            </a:r>
            <a:endParaRPr lang="sl-SI" altLang="sl-SI" sz="2800" dirty="0"/>
          </a:p>
          <a:p>
            <a:pPr eaLnBrk="0" hangingPunct="0">
              <a:spcBef>
                <a:spcPct val="50000"/>
              </a:spcBef>
            </a:pPr>
            <a:r>
              <a:rPr lang="sl-SI" altLang="sl-SI" sz="2800" b="1" dirty="0">
                <a:solidFill>
                  <a:srgbClr val="990000"/>
                </a:solidFill>
              </a:rPr>
              <a:t>Tri veje oblasti:</a:t>
            </a:r>
            <a:endParaRPr lang="sl-SI" altLang="sl-SI" sz="2800" dirty="0"/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sl-SI" altLang="sl-SI" sz="2800" dirty="0"/>
              <a:t> </a:t>
            </a:r>
            <a:r>
              <a:rPr lang="sl-SI" altLang="sl-SI" sz="2800" b="1" dirty="0">
                <a:solidFill>
                  <a:srgbClr val="990000"/>
                </a:solidFill>
              </a:rPr>
              <a:t>zakonodajna</a:t>
            </a:r>
            <a:r>
              <a:rPr lang="sl-SI" altLang="sl-SI" sz="2800" dirty="0"/>
              <a:t> O vsem odloča</a:t>
            </a:r>
            <a:r>
              <a:rPr lang="sl-SI" altLang="sl-SI" sz="2800" b="1" dirty="0"/>
              <a:t> </a:t>
            </a:r>
            <a:r>
              <a:rPr lang="sl-SI" altLang="sl-SI" sz="2800" b="1" dirty="0">
                <a:solidFill>
                  <a:srgbClr val="FF3300"/>
                </a:solidFill>
              </a:rPr>
              <a:t>KONGRES</a:t>
            </a:r>
            <a:r>
              <a:rPr lang="sl-SI" altLang="sl-SI" sz="2800" b="1" dirty="0"/>
              <a:t> </a:t>
            </a:r>
            <a:r>
              <a:rPr lang="sl-SI" altLang="sl-SI" sz="2800" dirty="0"/>
              <a:t>- parlament 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sl-SI" altLang="sl-SI" sz="2800" b="1" dirty="0">
                <a:solidFill>
                  <a:srgbClr val="990000"/>
                </a:solidFill>
              </a:rPr>
              <a:t> izvršilna</a:t>
            </a:r>
            <a:r>
              <a:rPr lang="sl-SI" altLang="sl-SI" sz="2800" dirty="0"/>
              <a:t>  Državo vodi </a:t>
            </a:r>
            <a:r>
              <a:rPr lang="sl-SI" altLang="sl-SI" sz="2800" dirty="0">
                <a:solidFill>
                  <a:srgbClr val="990000"/>
                </a:solidFill>
              </a:rPr>
              <a:t>izvoljeni, </a:t>
            </a:r>
            <a:r>
              <a:rPr lang="sl-SI" altLang="sl-SI" sz="2800" dirty="0"/>
              <a:t>ustavi</a:t>
            </a:r>
            <a:r>
              <a:rPr lang="sl-SI" altLang="sl-SI" sz="2800" dirty="0">
                <a:solidFill>
                  <a:srgbClr val="990000"/>
                </a:solidFill>
              </a:rPr>
              <a:t> </a:t>
            </a:r>
            <a:r>
              <a:rPr lang="sl-SI" altLang="sl-SI" sz="2800" dirty="0"/>
              <a:t>podrejen </a:t>
            </a:r>
            <a:r>
              <a:rPr lang="sl-SI" altLang="sl-SI" sz="2800" b="1" dirty="0">
                <a:solidFill>
                  <a:srgbClr val="FF3300"/>
                </a:solidFill>
              </a:rPr>
              <a:t>PREDSEDNIK</a:t>
            </a:r>
            <a:r>
              <a:rPr lang="sl-SI" altLang="sl-SI" sz="2800" dirty="0"/>
              <a:t> (4 leta)                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sl-SI" altLang="sl-SI" sz="2800" b="1" dirty="0">
                <a:solidFill>
                  <a:srgbClr val="990000"/>
                </a:solidFill>
              </a:rPr>
              <a:t> pravosodna</a:t>
            </a:r>
            <a:r>
              <a:rPr lang="sl-SI" altLang="sl-SI" sz="2800" dirty="0"/>
              <a:t>. </a:t>
            </a:r>
            <a:r>
              <a:rPr lang="sl-SI" altLang="sl-SI" sz="2800" b="1" dirty="0">
                <a:solidFill>
                  <a:srgbClr val="FF3300"/>
                </a:solidFill>
              </a:rPr>
              <a:t>VRHOVNO SODIŠČE</a:t>
            </a:r>
            <a:r>
              <a:rPr lang="sl-SI" altLang="sl-SI" sz="2800" dirty="0"/>
              <a:t> (krivdo je bilo treba dokazati).</a:t>
            </a:r>
          </a:p>
        </p:txBody>
      </p:sp>
    </p:spTree>
    <p:extLst>
      <p:ext uri="{BB962C8B-B14F-4D97-AF65-F5344CB8AC3E}">
        <p14:creationId xmlns:p14="http://schemas.microsoft.com/office/powerpoint/2010/main" val="420913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FLOWERS 16X9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6CB300F-524B-4030-A6B4-61DED4F505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Vijolične divje rože na modri barvi</Template>
  <TotalTime>0</TotalTime>
  <Words>193</Words>
  <Application>Microsoft Office PowerPoint</Application>
  <PresentationFormat>Širokozaslonsko</PresentationFormat>
  <Paragraphs>32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Arial</vt:lpstr>
      <vt:lpstr>Century Schoolbook</vt:lpstr>
      <vt:lpstr>Wingdings</vt:lpstr>
      <vt:lpstr>FLOWERS 16X9</vt:lpstr>
      <vt:lpstr>NASTANEK ZDA </vt:lpstr>
      <vt:lpstr>ANGLEŠKE KOLONIJE V SEVERNI AMERIKI</vt:lpstr>
      <vt:lpstr>PowerPointova predstavitev</vt:lpstr>
      <vt:lpstr>PowerPointova predstavitev</vt:lpstr>
      <vt:lpstr>PowerPointova predstavitev</vt:lpstr>
      <vt:lpstr>RAZGLASITEV NEODVISNOSTI KOLONIJ</vt:lpstr>
      <vt:lpstr>ZDRUŽENE DRŽAVE AMERIKE</vt:lpstr>
      <vt:lpstr>UREDITEV ZDA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2017-01-18T12:26:22Z</dcterms:created>
  <dcterms:modified xsi:type="dcterms:W3CDTF">2020-01-27T11:21:03Z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TC030988909991</vt:lpwstr>
  </property>
</Properties>
</file>