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5" r:id="rId2"/>
    <p:sldId id="266" r:id="rId3"/>
    <p:sldId id="267" r:id="rId4"/>
    <p:sldId id="277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3C059-1CE2-4D41-AD42-E3F9F5B1BB52}" type="datetimeFigureOut">
              <a:rPr lang="sl-SI" smtClean="0"/>
              <a:pPr/>
              <a:t>30.8.2015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91A2-4AE4-4B8D-A2C0-B66C9D3172F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Present</a:t>
            </a:r>
            <a:r>
              <a:rPr lang="en-US" smtClean="0"/>
              <a:t> continuous – trdilna </a:t>
            </a:r>
            <a:r>
              <a:rPr lang="en-US" smtClean="0"/>
              <a:t>oblika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91680" y="1700808"/>
            <a:ext cx="61206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smtClean="0"/>
              <a:t>I	____________</a:t>
            </a:r>
          </a:p>
          <a:p>
            <a:pPr>
              <a:buNone/>
            </a:pPr>
            <a:r>
              <a:rPr lang="en-US" sz="3200" dirty="0" smtClean="0"/>
              <a:t>You  	____________</a:t>
            </a:r>
          </a:p>
          <a:p>
            <a:pPr>
              <a:buNone/>
            </a:pPr>
            <a:r>
              <a:rPr lang="en-US" sz="3200" dirty="0" smtClean="0"/>
              <a:t>He 	____________</a:t>
            </a:r>
          </a:p>
          <a:p>
            <a:pPr>
              <a:buNone/>
            </a:pPr>
            <a:r>
              <a:rPr lang="en-US" sz="3200" dirty="0" smtClean="0"/>
              <a:t>She 	____________	 a film.</a:t>
            </a:r>
          </a:p>
          <a:p>
            <a:pPr>
              <a:buNone/>
            </a:pPr>
            <a:r>
              <a:rPr lang="en-US" sz="3200" dirty="0" smtClean="0"/>
              <a:t>It  	____________</a:t>
            </a:r>
          </a:p>
          <a:p>
            <a:pPr>
              <a:buNone/>
            </a:pPr>
            <a:r>
              <a:rPr lang="en-US" sz="3200" dirty="0" smtClean="0"/>
              <a:t>We  	____________</a:t>
            </a:r>
          </a:p>
          <a:p>
            <a:pPr>
              <a:buNone/>
            </a:pPr>
            <a:r>
              <a:rPr lang="en-US" sz="3200" dirty="0" smtClean="0"/>
              <a:t>You  	____________</a:t>
            </a:r>
          </a:p>
          <a:p>
            <a:pPr>
              <a:buNone/>
            </a:pPr>
            <a:r>
              <a:rPr lang="en-US" sz="3200" dirty="0" smtClean="0"/>
              <a:t>They 	____________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841310" y="1700808"/>
            <a:ext cx="23762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’m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’re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endParaRPr lang="en-US" sz="320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’s</a:t>
            </a:r>
            <a:r>
              <a:rPr lang="en-US" sz="3200" smtClean="0">
                <a:solidFill>
                  <a:srgbClr val="00B050"/>
                </a:solidFill>
              </a:rPr>
              <a:t>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’s</a:t>
            </a:r>
            <a:r>
              <a:rPr lang="en-US" sz="3200" smtClean="0">
                <a:solidFill>
                  <a:srgbClr val="00B050"/>
                </a:solidFill>
              </a:rPr>
              <a:t>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’s</a:t>
            </a:r>
            <a:r>
              <a:rPr lang="en-US" sz="3200" smtClean="0">
                <a:solidFill>
                  <a:srgbClr val="00B050"/>
                </a:solidFill>
              </a:rPr>
              <a:t>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’re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’re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’re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 continuous – </a:t>
            </a:r>
            <a:r>
              <a:rPr lang="en-US" dirty="0" err="1" smtClean="0"/>
              <a:t>nikalna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91680" y="1700808"/>
            <a:ext cx="61206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smtClean="0"/>
              <a:t>I	________________</a:t>
            </a:r>
          </a:p>
          <a:p>
            <a:pPr>
              <a:buNone/>
            </a:pPr>
            <a:r>
              <a:rPr lang="en-US" sz="3200" dirty="0" smtClean="0"/>
              <a:t>You  	________________</a:t>
            </a:r>
          </a:p>
          <a:p>
            <a:pPr>
              <a:buNone/>
            </a:pPr>
            <a:r>
              <a:rPr lang="en-US" sz="3200" dirty="0" smtClean="0"/>
              <a:t>He 	________________</a:t>
            </a:r>
          </a:p>
          <a:p>
            <a:pPr>
              <a:buNone/>
            </a:pPr>
            <a:r>
              <a:rPr lang="en-US" sz="3200" dirty="0" smtClean="0"/>
              <a:t>She 	________________ a cartoon.</a:t>
            </a:r>
          </a:p>
          <a:p>
            <a:pPr>
              <a:buNone/>
            </a:pPr>
            <a:r>
              <a:rPr lang="en-US" sz="3200" dirty="0" smtClean="0"/>
              <a:t>It  	________________</a:t>
            </a:r>
          </a:p>
          <a:p>
            <a:pPr>
              <a:buNone/>
            </a:pPr>
            <a:r>
              <a:rPr lang="en-US" sz="3200" dirty="0" smtClean="0"/>
              <a:t>We  	________________</a:t>
            </a:r>
          </a:p>
          <a:p>
            <a:pPr>
              <a:buNone/>
            </a:pPr>
            <a:r>
              <a:rPr lang="en-US" sz="3200" dirty="0" smtClean="0"/>
              <a:t>You  	________________</a:t>
            </a:r>
          </a:p>
          <a:p>
            <a:pPr>
              <a:buNone/>
            </a:pPr>
            <a:r>
              <a:rPr lang="en-US" sz="3200" dirty="0" smtClean="0"/>
              <a:t>They 	________________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841310" y="1700808"/>
            <a:ext cx="30988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’m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not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r>
              <a:rPr lang="en-US" sz="3200" smtClean="0">
                <a:solidFill>
                  <a:srgbClr val="00B050"/>
                </a:solidFill>
              </a:rPr>
              <a:t>   </a:t>
            </a:r>
            <a:endParaRPr lang="en-US" sz="320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92D050"/>
                </a:solidFill>
              </a:rPr>
              <a:t>aren’t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r>
              <a:rPr lang="en-US" sz="3200" smtClean="0">
                <a:solidFill>
                  <a:srgbClr val="00B050"/>
                </a:solidFill>
              </a:rPr>
              <a:t> </a:t>
            </a:r>
            <a:endParaRPr lang="en-US" sz="320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 </a:t>
            </a:r>
            <a:r>
              <a:rPr lang="en-US" sz="3200" smtClean="0">
                <a:solidFill>
                  <a:srgbClr val="92D050"/>
                </a:solidFill>
              </a:rPr>
              <a:t>isn’t</a:t>
            </a:r>
            <a:r>
              <a:rPr lang="en-US" sz="3200" smtClean="0">
                <a:solidFill>
                  <a:srgbClr val="00B050"/>
                </a:solidFill>
              </a:rPr>
              <a:t> 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 </a:t>
            </a:r>
            <a:r>
              <a:rPr lang="en-US" sz="3200" smtClean="0">
                <a:solidFill>
                  <a:srgbClr val="92D050"/>
                </a:solidFill>
              </a:rPr>
              <a:t>isn’t</a:t>
            </a:r>
            <a:r>
              <a:rPr lang="en-US" sz="3200" smtClean="0">
                <a:solidFill>
                  <a:srgbClr val="00B050"/>
                </a:solidFill>
              </a:rPr>
              <a:t> 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  </a:t>
            </a:r>
            <a:r>
              <a:rPr lang="en-US" sz="3200" smtClean="0">
                <a:solidFill>
                  <a:srgbClr val="92D050"/>
                </a:solidFill>
              </a:rPr>
              <a:t>isn’t</a:t>
            </a:r>
            <a:r>
              <a:rPr lang="en-US" sz="3200" smtClean="0">
                <a:solidFill>
                  <a:srgbClr val="00B050"/>
                </a:solidFill>
              </a:rPr>
              <a:t> 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aren’t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aren’t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en-US" sz="3200" smtClean="0">
                <a:solidFill>
                  <a:srgbClr val="92D050"/>
                </a:solidFill>
              </a:rPr>
              <a:t>aren’t  </a:t>
            </a:r>
            <a:r>
              <a:rPr lang="en-US" sz="3200" smtClean="0">
                <a:solidFill>
                  <a:srgbClr val="00B050"/>
                </a:solidFill>
              </a:rPr>
              <a:t>watch</a:t>
            </a:r>
            <a:r>
              <a:rPr lang="en-US" sz="3200" smtClean="0">
                <a:solidFill>
                  <a:srgbClr val="92D050"/>
                </a:solidFill>
              </a:rPr>
              <a:t>ing</a:t>
            </a:r>
            <a:endParaRPr lang="en-US" sz="320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Present continuous – vprašalna oblika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160" y="1978756"/>
            <a:ext cx="3312368" cy="676672"/>
          </a:xfrm>
        </p:spPr>
        <p:txBody>
          <a:bodyPr/>
          <a:lstStyle/>
          <a:p>
            <a:pPr algn="ctr">
              <a:buNone/>
            </a:pPr>
            <a:r>
              <a:rPr lang="en-US" smtClean="0">
                <a:solidFill>
                  <a:srgbClr val="0070C0"/>
                </a:solidFill>
              </a:rPr>
              <a:t>She</a:t>
            </a:r>
            <a:r>
              <a:rPr lang="en-US" smtClean="0">
                <a:solidFill>
                  <a:srgbClr val="FF0000"/>
                </a:solidFill>
              </a:rPr>
              <a:t>’s reading.</a:t>
            </a:r>
            <a:r>
              <a:rPr lang="en-US" smtClean="0"/>
              <a:t> </a:t>
            </a:r>
            <a:endParaRPr lang="en-US" dirty="0"/>
          </a:p>
          <a:p>
            <a:pPr>
              <a:buNone/>
            </a:pPr>
            <a:endParaRPr lang="en-US" b="1" i="1" smtClean="0"/>
          </a:p>
          <a:p>
            <a:endParaRPr lang="en-US" b="1" i="1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499992" y="1972064"/>
            <a:ext cx="3672408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’re talking.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539552" y="4499036"/>
            <a:ext cx="3168352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Yes, </a:t>
            </a:r>
            <a:r>
              <a:rPr lang="en-US" sz="3200" smtClean="0">
                <a:solidFill>
                  <a:srgbClr val="0070C0"/>
                </a:solidFill>
              </a:rPr>
              <a:t>sh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is.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3200" smtClean="0"/>
              <a:t>- No, </a:t>
            </a:r>
            <a:r>
              <a:rPr lang="en-US" sz="3200" smtClean="0">
                <a:solidFill>
                  <a:srgbClr val="0070C0"/>
                </a:solidFill>
              </a:rPr>
              <a:t>she </a:t>
            </a:r>
            <a:r>
              <a:rPr lang="en-US" sz="3200" smtClean="0">
                <a:solidFill>
                  <a:srgbClr val="FF0000"/>
                </a:solidFill>
              </a:rPr>
              <a:t>isn’t.</a:t>
            </a:r>
            <a:r>
              <a:rPr lang="en-US" sz="3200" smtClean="0"/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4860032" y="4499036"/>
            <a:ext cx="324036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Yes, </a:t>
            </a:r>
            <a:r>
              <a:rPr lang="en-US" sz="3200" smtClean="0">
                <a:solidFill>
                  <a:srgbClr val="0070C0"/>
                </a:solidFill>
              </a:rPr>
              <a:t>they </a:t>
            </a:r>
            <a:r>
              <a:rPr lang="en-US" sz="3200" smtClean="0">
                <a:solidFill>
                  <a:srgbClr val="FF0000"/>
                </a:solidFill>
              </a:rPr>
              <a:t>are.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No,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aren’t.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04048" y="342900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smtClean="0">
                <a:solidFill>
                  <a:srgbClr val="FF0000"/>
                </a:solidFill>
              </a:rPr>
              <a:t>Are </a:t>
            </a:r>
            <a:r>
              <a:rPr lang="en-US" sz="3200" smtClean="0">
                <a:solidFill>
                  <a:srgbClr val="0070C0"/>
                </a:solidFill>
              </a:rPr>
              <a:t>they </a:t>
            </a:r>
            <a:r>
              <a:rPr lang="en-US" sz="3200" smtClean="0">
                <a:solidFill>
                  <a:srgbClr val="FF0000"/>
                </a:solidFill>
              </a:rPr>
              <a:t>talking?</a:t>
            </a:r>
            <a:r>
              <a:rPr lang="en-US" sz="3200" smtClean="0"/>
              <a:t> </a:t>
            </a:r>
            <a:endParaRPr lang="en-US" sz="3200" dirty="0"/>
          </a:p>
        </p:txBody>
      </p:sp>
      <p:sp>
        <p:nvSpPr>
          <p:cNvPr id="27" name="Rectangle 26"/>
          <p:cNvSpPr/>
          <p:nvPr/>
        </p:nvSpPr>
        <p:spPr>
          <a:xfrm>
            <a:off x="838470" y="3429000"/>
            <a:ext cx="30963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smtClean="0">
                <a:solidFill>
                  <a:srgbClr val="FF0000"/>
                </a:solidFill>
              </a:rPr>
              <a:t>Is </a:t>
            </a:r>
            <a:r>
              <a:rPr lang="en-US" sz="3200" smtClean="0">
                <a:solidFill>
                  <a:srgbClr val="0070C0"/>
                </a:solidFill>
              </a:rPr>
              <a:t>she </a:t>
            </a:r>
            <a:r>
              <a:rPr lang="en-US" sz="3200" smtClean="0">
                <a:solidFill>
                  <a:srgbClr val="FF0000"/>
                </a:solidFill>
              </a:rPr>
              <a:t>reading?</a:t>
            </a:r>
            <a:r>
              <a:rPr lang="en-US" sz="3200" smtClean="0"/>
              <a:t> </a:t>
            </a:r>
            <a:endParaRPr lang="en-US" sz="32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78764" y="2583419"/>
            <a:ext cx="1332996" cy="864096"/>
            <a:chOff x="1078764" y="2583419"/>
            <a:chExt cx="1332996" cy="864096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1150772" y="2583419"/>
              <a:ext cx="432048" cy="864096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1078764" y="2583419"/>
              <a:ext cx="576064" cy="86409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27" idx="0"/>
            </p:cNvCxnSpPr>
            <p:nvPr/>
          </p:nvCxnSpPr>
          <p:spPr>
            <a:xfrm flipH="1">
              <a:off x="2386642" y="2636912"/>
              <a:ext cx="25118" cy="7920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508104" y="2593368"/>
            <a:ext cx="1332996" cy="864096"/>
            <a:chOff x="1078764" y="2583419"/>
            <a:chExt cx="1332996" cy="864096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1150772" y="2583419"/>
              <a:ext cx="432048" cy="864096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1078764" y="2583419"/>
              <a:ext cx="576064" cy="86409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2386642" y="2636912"/>
              <a:ext cx="25118" cy="7920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/>
      <p:bldP spid="23" grpId="0"/>
      <p:bldP spid="24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454" y="476672"/>
            <a:ext cx="8507288" cy="60486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Put the verbs in brackets into the present continuous.</a:t>
            </a:r>
          </a:p>
          <a:p>
            <a:pPr>
              <a:buNone/>
            </a:pPr>
            <a:endParaRPr lang="en-US" sz="2100" dirty="0" smtClean="0"/>
          </a:p>
          <a:p>
            <a:pPr marL="514350" indent="-514350"/>
            <a:r>
              <a:rPr lang="en-US" dirty="0" smtClean="0"/>
              <a:t>I can’t come with you now. I _________ lunch. (</a:t>
            </a:r>
            <a:r>
              <a:rPr lang="en-US" i="1" dirty="0" smtClean="0"/>
              <a:t>have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They _________ computer games. </a:t>
            </a:r>
            <a:r>
              <a:rPr lang="en-US" smtClean="0"/>
              <a:t>(</a:t>
            </a:r>
            <a:r>
              <a:rPr lang="en-US" i="1" smtClean="0"/>
              <a:t>play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       They ___________ their homework. (</a:t>
            </a:r>
            <a:r>
              <a:rPr lang="en-US" i="1" dirty="0" smtClean="0"/>
              <a:t>not do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Be quiet! I ___________ to the radio. (</a:t>
            </a:r>
            <a:r>
              <a:rPr lang="en-US" i="1" dirty="0" smtClean="0"/>
              <a:t>listen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A: What _____ you _________? (</a:t>
            </a:r>
            <a:r>
              <a:rPr lang="en-US" i="1" dirty="0" smtClean="0"/>
              <a:t>do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       B: I ___________ my teeth. (</a:t>
            </a:r>
            <a:r>
              <a:rPr lang="en-US" i="1" dirty="0" smtClean="0"/>
              <a:t>clean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Ben’s in his room. He __________ a book. (</a:t>
            </a:r>
            <a:r>
              <a:rPr lang="en-US" i="1" dirty="0" smtClean="0"/>
              <a:t>read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Look at Lisa! She __________ on her head! (</a:t>
            </a:r>
            <a:r>
              <a:rPr lang="en-US" i="1" dirty="0" smtClean="0"/>
              <a:t>stand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Listen! Someone __________ the piano. (</a:t>
            </a:r>
            <a:r>
              <a:rPr lang="en-US" i="1" dirty="0" smtClean="0"/>
              <a:t>play</a:t>
            </a:r>
            <a:r>
              <a:rPr lang="en-US" dirty="0" smtClean="0"/>
              <a:t>) </a:t>
            </a:r>
          </a:p>
          <a:p>
            <a:pPr marL="514350" indent="-514350"/>
            <a:r>
              <a:rPr lang="en-US" dirty="0" smtClean="0"/>
              <a:t>Where _____ you _________? (</a:t>
            </a:r>
            <a:r>
              <a:rPr lang="en-US" i="1" dirty="0" smtClean="0"/>
              <a:t>go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He ___________ an email to his pen friend. (</a:t>
            </a:r>
            <a:r>
              <a:rPr lang="en-US" i="1" dirty="0" smtClean="0"/>
              <a:t>write</a:t>
            </a:r>
            <a:r>
              <a:rPr lang="en-US" dirty="0" smtClean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5584" y="4797152"/>
            <a:ext cx="208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</a:rPr>
              <a:t>’s playing</a:t>
            </a:r>
            <a:endParaRPr lang="en-US" sz="280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0510" y="207537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aren’t doing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3434660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’m cleaning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85050" y="3883262"/>
            <a:ext cx="173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’s reading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43311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’s standing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28072" y="2994672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</a:rPr>
              <a:t>are</a:t>
            </a:r>
            <a:endParaRPr lang="en-US" sz="280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97640" y="2994672"/>
            <a:ext cx="1075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</a:rPr>
              <a:t>doing</a:t>
            </a:r>
            <a:endParaRPr lang="en-US" sz="280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1174980"/>
            <a:ext cx="208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’m having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2328" y="2532246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’m listening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07904" y="5247488"/>
            <a:ext cx="208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</a:rPr>
              <a:t>going</a:t>
            </a:r>
            <a:endParaRPr lang="en-US" sz="280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51720" y="52474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</a:rPr>
              <a:t>are</a:t>
            </a:r>
            <a:endParaRPr lang="en-US" sz="280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7104" y="1635058"/>
            <a:ext cx="208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’re playing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94654" y="570234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’s writing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3" grpId="0"/>
      <p:bldP spid="14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246</Words>
  <Application>Microsoft Office PowerPoint</Application>
  <PresentationFormat>On-screen Show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 continuous – trdilna oblika</vt:lpstr>
      <vt:lpstr>Present continuous – nikalna oblika</vt:lpstr>
      <vt:lpstr>Present continuous – vprašalna oblika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Messages 1 New edition –  grammar</dc:title>
  <dc:creator>Petra</dc:creator>
  <cp:lastModifiedBy>Petra</cp:lastModifiedBy>
  <cp:revision>26</cp:revision>
  <dcterms:created xsi:type="dcterms:W3CDTF">2015-08-24T20:32:06Z</dcterms:created>
  <dcterms:modified xsi:type="dcterms:W3CDTF">2015-08-30T20:55:54Z</dcterms:modified>
</cp:coreProperties>
</file>