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6C67-647E-41F3-B01D-2E25A1F5E999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5AFAE-33C8-4EC8-8AE8-CCF82E5C03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0455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6C67-647E-41F3-B01D-2E25A1F5E999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5AFAE-33C8-4EC8-8AE8-CCF82E5C03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07086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6C67-647E-41F3-B01D-2E25A1F5E999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5AFAE-33C8-4EC8-8AE8-CCF82E5C0326}" type="slidenum">
              <a:rPr lang="sl-SI" smtClean="0"/>
              <a:t>‹#›</a:t>
            </a:fld>
            <a:endParaRPr lang="sl-S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694443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6C67-647E-41F3-B01D-2E25A1F5E999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5AFAE-33C8-4EC8-8AE8-CCF82E5C03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825249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6C67-647E-41F3-B01D-2E25A1F5E999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5AFAE-33C8-4EC8-8AE8-CCF82E5C0326}" type="slidenum">
              <a:rPr lang="sl-SI" smtClean="0"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52805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6C67-647E-41F3-B01D-2E25A1F5E999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5AFAE-33C8-4EC8-8AE8-CCF82E5C03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584821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6C67-647E-41F3-B01D-2E25A1F5E999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5AFAE-33C8-4EC8-8AE8-CCF82E5C03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23519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6C67-647E-41F3-B01D-2E25A1F5E999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5AFAE-33C8-4EC8-8AE8-CCF82E5C03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71964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6C67-647E-41F3-B01D-2E25A1F5E999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5AFAE-33C8-4EC8-8AE8-CCF82E5C03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67592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6C67-647E-41F3-B01D-2E25A1F5E999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5AFAE-33C8-4EC8-8AE8-CCF82E5C03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78126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6C67-647E-41F3-B01D-2E25A1F5E999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5AFAE-33C8-4EC8-8AE8-CCF82E5C03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401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6C67-647E-41F3-B01D-2E25A1F5E999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5AFAE-33C8-4EC8-8AE8-CCF82E5C03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60282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6C67-647E-41F3-B01D-2E25A1F5E999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5AFAE-33C8-4EC8-8AE8-CCF82E5C03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81391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6C67-647E-41F3-B01D-2E25A1F5E999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5AFAE-33C8-4EC8-8AE8-CCF82E5C03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9085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6C67-647E-41F3-B01D-2E25A1F5E999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5AFAE-33C8-4EC8-8AE8-CCF82E5C03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66891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6C67-647E-41F3-B01D-2E25A1F5E999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5AFAE-33C8-4EC8-8AE8-CCF82E5C03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8480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D6C67-647E-41F3-B01D-2E25A1F5E999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CB5AFAE-33C8-4EC8-8AE8-CCF82E5C03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75437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err="1" smtClean="0"/>
              <a:t>Going</a:t>
            </a:r>
            <a:r>
              <a:rPr lang="sl-SI" dirty="0" smtClean="0"/>
              <a:t> to Future </a:t>
            </a:r>
            <a:r>
              <a:rPr lang="sl-SI" dirty="0" err="1" smtClean="0"/>
              <a:t>tense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53720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FORMATION (tvorba slovničnega časa)</a:t>
            </a: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 smtClean="0">
                <a:cs typeface="Arial" panose="020B0604020202020204" pitchFamily="34" charset="0"/>
              </a:rPr>
              <a:t>1. AFFIRMATIVE FORM (=trdilna oblika)</a:t>
            </a:r>
          </a:p>
          <a:p>
            <a:endParaRPr lang="sl-SI" dirty="0"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sl-SI" dirty="0" smtClean="0">
                <a:cs typeface="Arial" panose="020B0604020202020204" pitchFamily="34" charset="0"/>
              </a:rPr>
              <a:t>To be + </a:t>
            </a:r>
            <a:r>
              <a:rPr lang="sl-SI" dirty="0" err="1" smtClean="0">
                <a:cs typeface="Arial" panose="020B0604020202020204" pitchFamily="34" charset="0"/>
              </a:rPr>
              <a:t>going</a:t>
            </a:r>
            <a:r>
              <a:rPr lang="sl-SI" dirty="0" smtClean="0">
                <a:cs typeface="Arial" panose="020B0604020202020204" pitchFamily="34" charset="0"/>
              </a:rPr>
              <a:t> to + infinitive</a:t>
            </a:r>
          </a:p>
          <a:p>
            <a:pPr marL="0" indent="0">
              <a:buNone/>
            </a:pPr>
            <a:endParaRPr lang="sl-SI" dirty="0" smtClean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l-SI" dirty="0" smtClean="0">
                <a:cs typeface="Arial" panose="020B0604020202020204" pitchFamily="34" charset="0"/>
              </a:rPr>
              <a:t>EXAMPLES (=primeri)</a:t>
            </a:r>
          </a:p>
          <a:p>
            <a:pPr marL="0" indent="0">
              <a:buNone/>
            </a:pPr>
            <a:endParaRPr lang="sl-SI" dirty="0">
              <a:cs typeface="Arial" panose="020B0604020202020204" pitchFamily="34" charset="0"/>
            </a:endParaRPr>
          </a:p>
          <a:p>
            <a:r>
              <a:rPr lang="sl-SI" i="1" dirty="0" smtClean="0">
                <a:cs typeface="Arial" panose="020B0604020202020204" pitchFamily="34" charset="0"/>
              </a:rPr>
              <a:t>I </a:t>
            </a:r>
            <a:r>
              <a:rPr lang="sl-SI" i="1" dirty="0" err="1" smtClean="0">
                <a:cs typeface="Arial" panose="020B0604020202020204" pitchFamily="34" charset="0"/>
              </a:rPr>
              <a:t>am</a:t>
            </a:r>
            <a:r>
              <a:rPr lang="sl-SI" i="1" dirty="0" smtClean="0">
                <a:cs typeface="Arial" panose="020B0604020202020204" pitchFamily="34" charset="0"/>
              </a:rPr>
              <a:t> </a:t>
            </a:r>
            <a:r>
              <a:rPr lang="sl-SI" i="1" dirty="0" err="1" smtClean="0">
                <a:cs typeface="Arial" panose="020B0604020202020204" pitchFamily="34" charset="0"/>
              </a:rPr>
              <a:t>going</a:t>
            </a:r>
            <a:r>
              <a:rPr lang="sl-SI" i="1" dirty="0" smtClean="0">
                <a:cs typeface="Arial" panose="020B0604020202020204" pitchFamily="34" charset="0"/>
              </a:rPr>
              <a:t> to </a:t>
            </a:r>
            <a:r>
              <a:rPr lang="sl-SI" i="1" dirty="0" err="1" smtClean="0">
                <a:cs typeface="Arial" panose="020B0604020202020204" pitchFamily="34" charset="0"/>
              </a:rPr>
              <a:t>learn</a:t>
            </a:r>
            <a:r>
              <a:rPr lang="sl-SI" i="1" dirty="0" smtClean="0">
                <a:cs typeface="Arial" panose="020B0604020202020204" pitchFamily="34" charset="0"/>
              </a:rPr>
              <a:t> </a:t>
            </a:r>
            <a:r>
              <a:rPr lang="sl-SI" i="1" dirty="0" err="1" smtClean="0">
                <a:cs typeface="Arial" panose="020B0604020202020204" pitchFamily="34" charset="0"/>
              </a:rPr>
              <a:t>English</a:t>
            </a:r>
            <a:r>
              <a:rPr lang="sl-SI" i="1" dirty="0" smtClean="0">
                <a:cs typeface="Arial" panose="020B0604020202020204" pitchFamily="34" charset="0"/>
              </a:rPr>
              <a:t> </a:t>
            </a:r>
            <a:r>
              <a:rPr lang="sl-SI" i="1" dirty="0" err="1" smtClean="0">
                <a:cs typeface="Arial" panose="020B0604020202020204" pitchFamily="34" charset="0"/>
              </a:rPr>
              <a:t>today</a:t>
            </a:r>
            <a:r>
              <a:rPr lang="sl-SI" i="1" dirty="0" smtClean="0">
                <a:cs typeface="Arial" panose="020B0604020202020204" pitchFamily="34" charset="0"/>
              </a:rPr>
              <a:t>.</a:t>
            </a:r>
          </a:p>
          <a:p>
            <a:r>
              <a:rPr lang="sl-SI" i="1" dirty="0" err="1" smtClean="0">
                <a:cs typeface="Arial" panose="020B0604020202020204" pitchFamily="34" charset="0"/>
              </a:rPr>
              <a:t>She</a:t>
            </a:r>
            <a:r>
              <a:rPr lang="sl-SI" i="1" dirty="0" smtClean="0">
                <a:cs typeface="Arial" panose="020B0604020202020204" pitchFamily="34" charset="0"/>
              </a:rPr>
              <a:t> is </a:t>
            </a:r>
            <a:r>
              <a:rPr lang="sl-SI" i="1" dirty="0" err="1" smtClean="0">
                <a:cs typeface="Arial" panose="020B0604020202020204" pitchFamily="34" charset="0"/>
              </a:rPr>
              <a:t>going</a:t>
            </a:r>
            <a:r>
              <a:rPr lang="sl-SI" i="1" dirty="0" smtClean="0">
                <a:cs typeface="Arial" panose="020B0604020202020204" pitchFamily="34" charset="0"/>
              </a:rPr>
              <a:t> to </a:t>
            </a:r>
            <a:r>
              <a:rPr lang="sl-SI" i="1" dirty="0" err="1" smtClean="0">
                <a:cs typeface="Arial" panose="020B0604020202020204" pitchFamily="34" charset="0"/>
              </a:rPr>
              <a:t>cook</a:t>
            </a:r>
            <a:r>
              <a:rPr lang="sl-SI" i="1" dirty="0" smtClean="0">
                <a:cs typeface="Arial" panose="020B0604020202020204" pitchFamily="34" charset="0"/>
              </a:rPr>
              <a:t> </a:t>
            </a:r>
            <a:r>
              <a:rPr lang="sl-SI" i="1" dirty="0" err="1" smtClean="0">
                <a:cs typeface="Arial" panose="020B0604020202020204" pitchFamily="34" charset="0"/>
              </a:rPr>
              <a:t>lunch</a:t>
            </a:r>
            <a:r>
              <a:rPr lang="sl-SI" i="1" dirty="0" smtClean="0">
                <a:cs typeface="Arial" panose="020B0604020202020204" pitchFamily="34" charset="0"/>
              </a:rPr>
              <a:t>.</a:t>
            </a:r>
          </a:p>
          <a:p>
            <a:r>
              <a:rPr lang="sl-SI" i="1" dirty="0" err="1" smtClean="0">
                <a:cs typeface="Arial" panose="020B0604020202020204" pitchFamily="34" charset="0"/>
              </a:rPr>
              <a:t>They</a:t>
            </a:r>
            <a:r>
              <a:rPr lang="sl-SI" i="1" dirty="0" smtClean="0">
                <a:cs typeface="Arial" panose="020B0604020202020204" pitchFamily="34" charset="0"/>
              </a:rPr>
              <a:t> are </a:t>
            </a:r>
            <a:r>
              <a:rPr lang="sl-SI" i="1" dirty="0" err="1" smtClean="0">
                <a:cs typeface="Arial" panose="020B0604020202020204" pitchFamily="34" charset="0"/>
              </a:rPr>
              <a:t>going</a:t>
            </a:r>
            <a:r>
              <a:rPr lang="sl-SI" i="1" dirty="0" smtClean="0">
                <a:cs typeface="Arial" panose="020B0604020202020204" pitchFamily="34" charset="0"/>
              </a:rPr>
              <a:t> to </a:t>
            </a:r>
            <a:r>
              <a:rPr lang="sl-SI" i="1" dirty="0" err="1" smtClean="0">
                <a:cs typeface="Arial" panose="020B0604020202020204" pitchFamily="34" charset="0"/>
              </a:rPr>
              <a:t>study</a:t>
            </a:r>
            <a:r>
              <a:rPr lang="sl-SI" i="1" dirty="0" smtClean="0">
                <a:cs typeface="Arial" panose="020B0604020202020204" pitchFamily="34" charset="0"/>
              </a:rPr>
              <a:t> medicine.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84125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Formation</a:t>
            </a:r>
            <a:r>
              <a:rPr lang="sl-SI" dirty="0" smtClean="0"/>
              <a:t> (tvorba slovničnega časa)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b="1" dirty="0" smtClean="0"/>
              <a:t>2. NEGATIVE FORM (=nikalna oblika)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 algn="ctr">
              <a:buNone/>
            </a:pPr>
            <a:r>
              <a:rPr lang="sl-SI" dirty="0" smtClean="0"/>
              <a:t>To be/not + </a:t>
            </a:r>
            <a:r>
              <a:rPr lang="sl-SI" dirty="0" err="1" smtClean="0"/>
              <a:t>going</a:t>
            </a:r>
            <a:r>
              <a:rPr lang="sl-SI" dirty="0" smtClean="0"/>
              <a:t> to + infinitive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EXAMPLES (=primeri)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i="1" dirty="0" err="1" smtClean="0"/>
              <a:t>She</a:t>
            </a:r>
            <a:r>
              <a:rPr lang="sl-SI" i="1" dirty="0" smtClean="0"/>
              <a:t> </a:t>
            </a:r>
            <a:r>
              <a:rPr lang="sl-SI" i="1" dirty="0" err="1" smtClean="0"/>
              <a:t>isn‘t</a:t>
            </a:r>
            <a:r>
              <a:rPr lang="sl-SI" i="1" dirty="0" smtClean="0"/>
              <a:t> </a:t>
            </a:r>
            <a:r>
              <a:rPr lang="sl-SI" i="1" dirty="0" err="1" smtClean="0"/>
              <a:t>going</a:t>
            </a:r>
            <a:r>
              <a:rPr lang="sl-SI" i="1" dirty="0" smtClean="0"/>
              <a:t> to </a:t>
            </a:r>
            <a:r>
              <a:rPr lang="sl-SI" i="1" dirty="0" err="1" smtClean="0"/>
              <a:t>stay</a:t>
            </a:r>
            <a:r>
              <a:rPr lang="sl-SI" i="1" dirty="0" smtClean="0"/>
              <a:t> </a:t>
            </a:r>
            <a:r>
              <a:rPr lang="sl-SI" i="1" dirty="0" err="1" smtClean="0"/>
              <a:t>here</a:t>
            </a:r>
            <a:r>
              <a:rPr lang="sl-SI" i="1" dirty="0" smtClean="0"/>
              <a:t>.</a:t>
            </a:r>
          </a:p>
          <a:p>
            <a:r>
              <a:rPr lang="sl-SI" i="1" dirty="0" err="1" smtClean="0"/>
              <a:t>I‘m</a:t>
            </a:r>
            <a:r>
              <a:rPr lang="sl-SI" i="1" dirty="0" smtClean="0"/>
              <a:t> not </a:t>
            </a:r>
            <a:r>
              <a:rPr lang="sl-SI" i="1" dirty="0" err="1" smtClean="0"/>
              <a:t>going</a:t>
            </a:r>
            <a:r>
              <a:rPr lang="sl-SI" i="1" dirty="0" smtClean="0"/>
              <a:t> to go to </a:t>
            </a:r>
            <a:r>
              <a:rPr lang="sl-SI" i="1" dirty="0" err="1" smtClean="0"/>
              <a:t>the</a:t>
            </a:r>
            <a:r>
              <a:rPr lang="sl-SI" i="1" dirty="0" smtClean="0"/>
              <a:t> </a:t>
            </a:r>
            <a:r>
              <a:rPr lang="sl-SI" i="1" dirty="0" err="1" smtClean="0"/>
              <a:t>shop</a:t>
            </a:r>
            <a:r>
              <a:rPr lang="sl-SI" i="1" dirty="0" smtClean="0"/>
              <a:t> </a:t>
            </a:r>
            <a:r>
              <a:rPr lang="sl-SI" i="1" dirty="0" err="1" smtClean="0"/>
              <a:t>today</a:t>
            </a:r>
            <a:r>
              <a:rPr lang="sl-SI" i="1" dirty="0" smtClean="0"/>
              <a:t>.</a:t>
            </a:r>
          </a:p>
          <a:p>
            <a:r>
              <a:rPr lang="sl-SI" i="1" dirty="0" err="1" smtClean="0"/>
              <a:t>They</a:t>
            </a:r>
            <a:r>
              <a:rPr lang="sl-SI" i="1" dirty="0" smtClean="0"/>
              <a:t> </a:t>
            </a:r>
            <a:r>
              <a:rPr lang="sl-SI" i="1" dirty="0" err="1" smtClean="0"/>
              <a:t>aren‘t</a:t>
            </a:r>
            <a:r>
              <a:rPr lang="sl-SI" i="1" dirty="0" smtClean="0"/>
              <a:t> </a:t>
            </a:r>
            <a:r>
              <a:rPr lang="sl-SI" i="1" dirty="0" err="1" smtClean="0"/>
              <a:t>going</a:t>
            </a:r>
            <a:r>
              <a:rPr lang="sl-SI" i="1" dirty="0" smtClean="0"/>
              <a:t> to come </a:t>
            </a:r>
            <a:r>
              <a:rPr lang="sl-SI" i="1" dirty="0" err="1" smtClean="0"/>
              <a:t>for</a:t>
            </a:r>
            <a:r>
              <a:rPr lang="sl-SI" i="1" dirty="0" smtClean="0"/>
              <a:t> a </a:t>
            </a:r>
            <a:r>
              <a:rPr lang="sl-SI" i="1" dirty="0" err="1" smtClean="0"/>
              <a:t>visit</a:t>
            </a:r>
            <a:r>
              <a:rPr lang="sl-SI" i="1" dirty="0" smtClean="0"/>
              <a:t>.</a:t>
            </a:r>
            <a:endParaRPr lang="sl-SI" i="1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b="1" dirty="0" smtClean="0"/>
              <a:t>3. QUESTION FORM (=vprašalna oblika)</a:t>
            </a:r>
          </a:p>
          <a:p>
            <a:pPr marL="0" indent="0">
              <a:buNone/>
            </a:pPr>
            <a:endParaRPr lang="sl-SI" dirty="0"/>
          </a:p>
          <a:p>
            <a:pPr marL="0" indent="0" algn="ctr">
              <a:buNone/>
            </a:pPr>
            <a:r>
              <a:rPr lang="sl-SI" dirty="0" smtClean="0"/>
              <a:t>(WH-) + </a:t>
            </a:r>
            <a:r>
              <a:rPr lang="sl-SI" dirty="0" err="1" smtClean="0"/>
              <a:t>am</a:t>
            </a:r>
            <a:r>
              <a:rPr lang="sl-SI" dirty="0" smtClean="0"/>
              <a:t>/is/are + </a:t>
            </a:r>
            <a:r>
              <a:rPr lang="sl-SI" dirty="0" err="1" smtClean="0"/>
              <a:t>going</a:t>
            </a:r>
            <a:r>
              <a:rPr lang="sl-SI" dirty="0" smtClean="0"/>
              <a:t> to + infinitive?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EXAMPLES (=primeri)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i="1" dirty="0" err="1" smtClean="0"/>
              <a:t>What</a:t>
            </a:r>
            <a:r>
              <a:rPr lang="sl-SI" i="1" dirty="0" smtClean="0"/>
              <a:t> are </a:t>
            </a:r>
            <a:r>
              <a:rPr lang="sl-SI" i="1" dirty="0" err="1" smtClean="0"/>
              <a:t>you</a:t>
            </a:r>
            <a:r>
              <a:rPr lang="sl-SI" i="1" dirty="0" smtClean="0"/>
              <a:t> </a:t>
            </a:r>
            <a:r>
              <a:rPr lang="sl-SI" i="1" dirty="0" err="1" smtClean="0"/>
              <a:t>going</a:t>
            </a:r>
            <a:r>
              <a:rPr lang="sl-SI" i="1" dirty="0" smtClean="0"/>
              <a:t> to do?</a:t>
            </a:r>
          </a:p>
          <a:p>
            <a:r>
              <a:rPr lang="sl-SI" i="1" dirty="0" smtClean="0"/>
              <a:t>Is </a:t>
            </a:r>
            <a:r>
              <a:rPr lang="sl-SI" i="1" dirty="0" err="1" smtClean="0"/>
              <a:t>she</a:t>
            </a:r>
            <a:r>
              <a:rPr lang="sl-SI" i="1" dirty="0" smtClean="0"/>
              <a:t> </a:t>
            </a:r>
            <a:r>
              <a:rPr lang="sl-SI" i="1" dirty="0" err="1" smtClean="0"/>
              <a:t>going</a:t>
            </a:r>
            <a:r>
              <a:rPr lang="sl-SI" i="1" dirty="0" smtClean="0"/>
              <a:t> to </a:t>
            </a:r>
            <a:r>
              <a:rPr lang="sl-SI" i="1" dirty="0" err="1" smtClean="0"/>
              <a:t>pay</a:t>
            </a:r>
            <a:r>
              <a:rPr lang="sl-SI" i="1" dirty="0" smtClean="0"/>
              <a:t> </a:t>
            </a:r>
            <a:r>
              <a:rPr lang="sl-SI" i="1" dirty="0" err="1" smtClean="0"/>
              <a:t>for</a:t>
            </a:r>
            <a:r>
              <a:rPr lang="sl-SI" i="1" dirty="0" smtClean="0"/>
              <a:t> </a:t>
            </a:r>
            <a:r>
              <a:rPr lang="sl-SI" i="1" dirty="0" err="1" smtClean="0"/>
              <a:t>that</a:t>
            </a:r>
            <a:r>
              <a:rPr lang="sl-SI" i="1" dirty="0" smtClean="0"/>
              <a:t>?</a:t>
            </a:r>
          </a:p>
          <a:p>
            <a:r>
              <a:rPr lang="sl-SI" i="1" dirty="0" err="1" smtClean="0"/>
              <a:t>Where</a:t>
            </a:r>
            <a:r>
              <a:rPr lang="sl-SI" i="1" dirty="0" smtClean="0"/>
              <a:t> is </a:t>
            </a:r>
            <a:r>
              <a:rPr lang="sl-SI" i="1" dirty="0" err="1" smtClean="0"/>
              <a:t>she</a:t>
            </a:r>
            <a:r>
              <a:rPr lang="sl-SI" i="1" dirty="0" smtClean="0"/>
              <a:t> </a:t>
            </a:r>
            <a:r>
              <a:rPr lang="sl-SI" i="1" dirty="0" err="1" smtClean="0"/>
              <a:t>going</a:t>
            </a:r>
            <a:r>
              <a:rPr lang="sl-SI" i="1" dirty="0" smtClean="0"/>
              <a:t> to go </a:t>
            </a:r>
            <a:r>
              <a:rPr lang="sl-SI" i="1" dirty="0" err="1" smtClean="0"/>
              <a:t>today</a:t>
            </a:r>
            <a:r>
              <a:rPr lang="sl-SI" i="1" dirty="0" smtClean="0"/>
              <a:t>?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90868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USE (uporaba slovničnega časa)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dirty="0" smtClean="0"/>
              <a:t>GOING TO FUTURE TENSE is used to </a:t>
            </a:r>
            <a:r>
              <a:rPr lang="sl-SI" dirty="0" err="1" smtClean="0"/>
              <a:t>describe</a:t>
            </a:r>
            <a:r>
              <a:rPr lang="sl-SI" dirty="0" smtClean="0"/>
              <a:t> </a:t>
            </a:r>
            <a:r>
              <a:rPr lang="sl-SI" dirty="0" err="1" smtClean="0"/>
              <a:t>following</a:t>
            </a:r>
            <a:r>
              <a:rPr lang="sl-SI" dirty="0" smtClean="0"/>
              <a:t> future </a:t>
            </a:r>
            <a:r>
              <a:rPr lang="sl-SI" dirty="0" err="1" smtClean="0"/>
              <a:t>actions</a:t>
            </a:r>
            <a:r>
              <a:rPr lang="sl-SI" dirty="0" smtClean="0"/>
              <a:t>: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sz="2500" b="1" dirty="0" smtClean="0"/>
              <a:t>A. </a:t>
            </a:r>
            <a:r>
              <a:rPr lang="sl-SI" sz="2500" b="1" dirty="0" err="1" smtClean="0"/>
              <a:t>Intentions</a:t>
            </a:r>
            <a:r>
              <a:rPr lang="sl-SI" sz="2500" b="1" dirty="0" smtClean="0"/>
              <a:t> (=izražanje naših namenov, načrtov za prihodnost; odločitev za prihodnje dejanje je že bila narejena)</a:t>
            </a:r>
            <a:endParaRPr lang="sl-SI" sz="2500" dirty="0"/>
          </a:p>
          <a:p>
            <a:r>
              <a:rPr lang="sl-SI" dirty="0" err="1"/>
              <a:t>We</a:t>
            </a:r>
            <a:r>
              <a:rPr lang="sl-SI" dirty="0"/>
              <a:t> </a:t>
            </a:r>
            <a:r>
              <a:rPr lang="sl-SI" dirty="0" err="1"/>
              <a:t>use</a:t>
            </a:r>
            <a:r>
              <a:rPr lang="sl-SI" dirty="0"/>
              <a:t> </a:t>
            </a:r>
            <a:r>
              <a:rPr lang="sl-SI" i="1" dirty="0"/>
              <a:t>be </a:t>
            </a:r>
            <a:r>
              <a:rPr lang="sl-SI" i="1" dirty="0" err="1"/>
              <a:t>going</a:t>
            </a:r>
            <a:r>
              <a:rPr lang="sl-SI" i="1" dirty="0"/>
              <a:t> to</a:t>
            </a:r>
            <a:r>
              <a:rPr lang="sl-SI" dirty="0"/>
              <a:t> to talk </a:t>
            </a:r>
            <a:r>
              <a:rPr lang="sl-SI" dirty="0" err="1"/>
              <a:t>about</a:t>
            </a:r>
            <a:r>
              <a:rPr lang="sl-SI" dirty="0"/>
              <a:t> future </a:t>
            </a:r>
            <a:r>
              <a:rPr lang="sl-SI" dirty="0" err="1"/>
              <a:t>plans</a:t>
            </a:r>
            <a:r>
              <a:rPr lang="sl-SI" dirty="0"/>
              <a:t> </a:t>
            </a:r>
            <a:r>
              <a:rPr lang="sl-SI" dirty="0" err="1"/>
              <a:t>and</a:t>
            </a:r>
            <a:r>
              <a:rPr lang="sl-SI" dirty="0"/>
              <a:t> </a:t>
            </a:r>
            <a:r>
              <a:rPr lang="sl-SI" dirty="0" err="1"/>
              <a:t>intentions</a:t>
            </a:r>
            <a:r>
              <a:rPr lang="sl-SI" dirty="0"/>
              <a:t>. </a:t>
            </a:r>
            <a:r>
              <a:rPr lang="sl-SI" dirty="0" err="1"/>
              <a:t>Usually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 smtClean="0"/>
              <a:t>decision</a:t>
            </a:r>
            <a:r>
              <a:rPr lang="sl-SI" dirty="0" smtClean="0"/>
              <a:t> </a:t>
            </a:r>
            <a:r>
              <a:rPr lang="sl-SI" dirty="0" err="1"/>
              <a:t>about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future </a:t>
            </a:r>
            <a:r>
              <a:rPr lang="sl-SI" dirty="0" err="1"/>
              <a:t>plans</a:t>
            </a:r>
            <a:r>
              <a:rPr lang="sl-SI" dirty="0"/>
              <a:t> </a:t>
            </a:r>
            <a:r>
              <a:rPr lang="sl-SI" dirty="0" err="1"/>
              <a:t>has</a:t>
            </a:r>
            <a:r>
              <a:rPr lang="sl-SI" dirty="0"/>
              <a:t> </a:t>
            </a:r>
            <a:r>
              <a:rPr lang="sl-SI" dirty="0" err="1"/>
              <a:t>already</a:t>
            </a:r>
            <a:r>
              <a:rPr lang="sl-SI" dirty="0"/>
              <a:t> </a:t>
            </a:r>
            <a:r>
              <a:rPr lang="sl-SI" dirty="0" err="1"/>
              <a:t>been</a:t>
            </a:r>
            <a:r>
              <a:rPr lang="sl-SI" dirty="0"/>
              <a:t> </a:t>
            </a:r>
            <a:r>
              <a:rPr lang="sl-SI" dirty="0" err="1" smtClean="0"/>
              <a:t>made</a:t>
            </a:r>
            <a:r>
              <a:rPr lang="sl-SI" dirty="0" smtClean="0"/>
              <a:t>:</a:t>
            </a:r>
          </a:p>
          <a:p>
            <a:endParaRPr lang="sl-SI" dirty="0"/>
          </a:p>
          <a:p>
            <a:pPr marL="0" indent="0">
              <a:buNone/>
            </a:pPr>
            <a:r>
              <a:rPr lang="sl-SI" i="1" dirty="0" err="1"/>
              <a:t>I’m</a:t>
            </a:r>
            <a:r>
              <a:rPr lang="sl-SI" i="1" dirty="0"/>
              <a:t> </a:t>
            </a:r>
            <a:r>
              <a:rPr lang="sl-SI" i="1" dirty="0" err="1"/>
              <a:t>going</a:t>
            </a:r>
            <a:r>
              <a:rPr lang="sl-SI" i="1" dirty="0"/>
              <a:t> to take a </a:t>
            </a:r>
            <a:r>
              <a:rPr lang="sl-SI" i="1" dirty="0" err="1"/>
              <a:t>few</a:t>
            </a:r>
            <a:r>
              <a:rPr lang="sl-SI" i="1" dirty="0"/>
              <a:t> </a:t>
            </a:r>
            <a:r>
              <a:rPr lang="sl-SI" i="1" dirty="0" err="1"/>
              <a:t>exams</a:t>
            </a:r>
            <a:r>
              <a:rPr lang="sl-SI" i="1" dirty="0"/>
              <a:t> at </a:t>
            </a:r>
            <a:r>
              <a:rPr lang="sl-SI" i="1" dirty="0" err="1"/>
              <a:t>the</a:t>
            </a:r>
            <a:r>
              <a:rPr lang="sl-SI" i="1" dirty="0"/>
              <a:t> </a:t>
            </a:r>
            <a:r>
              <a:rPr lang="sl-SI" i="1" dirty="0" err="1"/>
              <a:t>end</a:t>
            </a:r>
            <a:r>
              <a:rPr lang="sl-SI" i="1" dirty="0"/>
              <a:t> </a:t>
            </a:r>
            <a:r>
              <a:rPr lang="sl-SI" i="1" dirty="0" err="1"/>
              <a:t>of</a:t>
            </a:r>
            <a:r>
              <a:rPr lang="sl-SI" i="1" dirty="0"/>
              <a:t> </a:t>
            </a:r>
            <a:r>
              <a:rPr lang="sl-SI" i="1" dirty="0" err="1"/>
              <a:t>the</a:t>
            </a:r>
            <a:r>
              <a:rPr lang="sl-SI" i="1" dirty="0"/>
              <a:t> </a:t>
            </a:r>
            <a:r>
              <a:rPr lang="sl-SI" i="1" dirty="0" err="1"/>
              <a:t>year</a:t>
            </a:r>
            <a:r>
              <a:rPr lang="sl-SI" i="1" dirty="0"/>
              <a:t>.</a:t>
            </a:r>
          </a:p>
          <a:p>
            <a:pPr marL="0" indent="0">
              <a:buNone/>
            </a:pPr>
            <a:r>
              <a:rPr lang="sl-SI" i="1" dirty="0" err="1" smtClean="0"/>
              <a:t>We</a:t>
            </a:r>
            <a:r>
              <a:rPr lang="sl-SI" i="1" dirty="0" smtClean="0"/>
              <a:t> are </a:t>
            </a:r>
            <a:r>
              <a:rPr lang="sl-SI" i="1" dirty="0" err="1" smtClean="0"/>
              <a:t>going</a:t>
            </a:r>
            <a:r>
              <a:rPr lang="sl-SI" i="1" dirty="0" smtClean="0"/>
              <a:t> to </a:t>
            </a:r>
            <a:r>
              <a:rPr lang="sl-SI" i="1" dirty="0" err="1" smtClean="0"/>
              <a:t>travel</a:t>
            </a:r>
            <a:r>
              <a:rPr lang="sl-SI" i="1" dirty="0" smtClean="0"/>
              <a:t> to </a:t>
            </a:r>
            <a:r>
              <a:rPr lang="sl-SI" i="1" dirty="0" err="1" smtClean="0"/>
              <a:t>Sapin</a:t>
            </a:r>
            <a:r>
              <a:rPr lang="sl-SI" i="1" dirty="0" smtClean="0"/>
              <a:t>. </a:t>
            </a:r>
            <a:r>
              <a:rPr lang="sl-SI" i="1" dirty="0" err="1" smtClean="0"/>
              <a:t>We</a:t>
            </a:r>
            <a:r>
              <a:rPr lang="sl-SI" i="1" dirty="0" smtClean="0"/>
              <a:t> </a:t>
            </a:r>
            <a:r>
              <a:rPr lang="sl-SI" i="1" dirty="0" err="1" smtClean="0"/>
              <a:t>have</a:t>
            </a:r>
            <a:r>
              <a:rPr lang="sl-SI" i="1" dirty="0" smtClean="0"/>
              <a:t> </a:t>
            </a:r>
            <a:r>
              <a:rPr lang="sl-SI" i="1" dirty="0" err="1" smtClean="0"/>
              <a:t>already</a:t>
            </a:r>
            <a:r>
              <a:rPr lang="sl-SI" i="1" dirty="0" smtClean="0"/>
              <a:t> </a:t>
            </a:r>
            <a:r>
              <a:rPr lang="sl-SI" i="1" dirty="0" err="1" smtClean="0"/>
              <a:t>buy</a:t>
            </a:r>
            <a:r>
              <a:rPr lang="sl-SI" i="1" dirty="0" smtClean="0"/>
              <a:t> </a:t>
            </a:r>
            <a:r>
              <a:rPr lang="sl-SI" i="1" dirty="0" err="1" smtClean="0"/>
              <a:t>the</a:t>
            </a:r>
            <a:r>
              <a:rPr lang="sl-SI" i="1" dirty="0"/>
              <a:t> </a:t>
            </a:r>
            <a:r>
              <a:rPr lang="sl-SI" i="1" dirty="0" smtClean="0"/>
              <a:t>plane </a:t>
            </a:r>
            <a:r>
              <a:rPr lang="sl-SI" i="1" dirty="0" err="1" smtClean="0"/>
              <a:t>tickets</a:t>
            </a:r>
            <a:r>
              <a:rPr lang="sl-SI" i="1" dirty="0" smtClean="0"/>
              <a:t>.</a:t>
            </a:r>
            <a:endParaRPr lang="sl-SI" i="1" dirty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1183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2500" b="1" dirty="0" smtClean="0"/>
              <a:t>B. </a:t>
            </a:r>
            <a:r>
              <a:rPr lang="sl-SI" sz="2500" b="1" dirty="0" err="1" smtClean="0"/>
              <a:t>Predictions</a:t>
            </a:r>
            <a:r>
              <a:rPr lang="sl-SI" sz="2500" b="1" dirty="0" smtClean="0"/>
              <a:t> (=izražanje napovedi dejanj, za katera smo </a:t>
            </a:r>
            <a:r>
              <a:rPr lang="sl-SI" sz="2500" b="1" dirty="0" err="1" smtClean="0"/>
              <a:t>prepričani,da</a:t>
            </a:r>
            <a:r>
              <a:rPr lang="sl-SI" sz="2500" b="1" dirty="0" smtClean="0"/>
              <a:t> se bodo zgodila, saj imamo za njih dokaz v sedanjosti).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 err="1"/>
              <a:t>We</a:t>
            </a:r>
            <a:r>
              <a:rPr lang="sl-SI" dirty="0"/>
              <a:t> </a:t>
            </a:r>
            <a:r>
              <a:rPr lang="sl-SI" dirty="0" err="1"/>
              <a:t>use</a:t>
            </a:r>
            <a:r>
              <a:rPr lang="sl-SI" dirty="0"/>
              <a:t> </a:t>
            </a:r>
            <a:r>
              <a:rPr lang="sl-SI" i="1" dirty="0"/>
              <a:t>be </a:t>
            </a:r>
            <a:r>
              <a:rPr lang="sl-SI" i="1" dirty="0" err="1"/>
              <a:t>going</a:t>
            </a:r>
            <a:r>
              <a:rPr lang="sl-SI" i="1" dirty="0"/>
              <a:t> to</a:t>
            </a:r>
            <a:r>
              <a:rPr lang="sl-SI" dirty="0"/>
              <a:t> to </a:t>
            </a:r>
            <a:r>
              <a:rPr lang="sl-SI" dirty="0" err="1"/>
              <a:t>predict</a:t>
            </a:r>
            <a:r>
              <a:rPr lang="sl-SI" dirty="0"/>
              <a:t> </a:t>
            </a:r>
            <a:r>
              <a:rPr lang="sl-SI" dirty="0" err="1"/>
              <a:t>something</a:t>
            </a:r>
            <a:r>
              <a:rPr lang="sl-SI" dirty="0"/>
              <a:t> </a:t>
            </a:r>
            <a:r>
              <a:rPr lang="sl-SI" dirty="0" err="1"/>
              <a:t>that</a:t>
            </a:r>
            <a:r>
              <a:rPr lang="sl-SI" dirty="0"/>
              <a:t> </a:t>
            </a:r>
            <a:r>
              <a:rPr lang="sl-SI" dirty="0" err="1"/>
              <a:t>we</a:t>
            </a:r>
            <a:r>
              <a:rPr lang="sl-SI" dirty="0"/>
              <a:t> </a:t>
            </a:r>
            <a:r>
              <a:rPr lang="sl-SI" dirty="0" err="1"/>
              <a:t>think</a:t>
            </a:r>
            <a:r>
              <a:rPr lang="sl-SI" dirty="0"/>
              <a:t> is </a:t>
            </a:r>
            <a:r>
              <a:rPr lang="sl-SI" dirty="0" err="1"/>
              <a:t>certain</a:t>
            </a:r>
            <a:r>
              <a:rPr lang="sl-SI" dirty="0"/>
              <a:t> to </a:t>
            </a:r>
            <a:r>
              <a:rPr lang="sl-SI" dirty="0" err="1"/>
              <a:t>happen</a:t>
            </a:r>
            <a:r>
              <a:rPr lang="sl-SI" dirty="0"/>
              <a:t> </a:t>
            </a:r>
            <a:r>
              <a:rPr lang="sl-SI" dirty="0" err="1"/>
              <a:t>or</a:t>
            </a:r>
            <a:r>
              <a:rPr lang="sl-SI" dirty="0"/>
              <a:t> </a:t>
            </a:r>
            <a:r>
              <a:rPr lang="sl-SI" dirty="0" err="1"/>
              <a:t>which</a:t>
            </a:r>
            <a:r>
              <a:rPr lang="sl-SI" dirty="0"/>
              <a:t> </a:t>
            </a:r>
            <a:r>
              <a:rPr lang="sl-SI" dirty="0" err="1"/>
              <a:t>we</a:t>
            </a:r>
            <a:r>
              <a:rPr lang="sl-SI" dirty="0"/>
              <a:t> </a:t>
            </a:r>
            <a:r>
              <a:rPr lang="sl-SI" dirty="0" err="1"/>
              <a:t>have</a:t>
            </a:r>
            <a:r>
              <a:rPr lang="sl-SI" dirty="0"/>
              <a:t> evidence </a:t>
            </a:r>
            <a:r>
              <a:rPr lang="sl-SI" dirty="0" err="1"/>
              <a:t>for</a:t>
            </a:r>
            <a:r>
              <a:rPr lang="sl-SI" dirty="0"/>
              <a:t> </a:t>
            </a:r>
            <a:r>
              <a:rPr lang="sl-SI" dirty="0" err="1" smtClean="0"/>
              <a:t>now</a:t>
            </a:r>
            <a:r>
              <a:rPr lang="sl-SI" dirty="0" smtClean="0"/>
              <a:t>:</a:t>
            </a:r>
          </a:p>
          <a:p>
            <a:endParaRPr lang="sl-SI" i="1" dirty="0"/>
          </a:p>
          <a:p>
            <a:pPr marL="0" indent="0">
              <a:buNone/>
            </a:pPr>
            <a:r>
              <a:rPr lang="sl-SI" i="1" dirty="0" err="1" smtClean="0"/>
              <a:t>It’s</a:t>
            </a:r>
            <a:r>
              <a:rPr lang="sl-SI" i="1" dirty="0" smtClean="0"/>
              <a:t> </a:t>
            </a:r>
            <a:r>
              <a:rPr lang="sl-SI" i="1" dirty="0" err="1"/>
              <a:t>going</a:t>
            </a:r>
            <a:r>
              <a:rPr lang="sl-SI" i="1" dirty="0"/>
              <a:t> to </a:t>
            </a:r>
            <a:r>
              <a:rPr lang="sl-SI" i="1" dirty="0" err="1" smtClean="0"/>
              <a:t>rain</a:t>
            </a:r>
            <a:r>
              <a:rPr lang="sl-SI" i="1" dirty="0" smtClean="0"/>
              <a:t> </a:t>
            </a:r>
            <a:r>
              <a:rPr lang="sl-SI" i="1" dirty="0" err="1"/>
              <a:t>again</a:t>
            </a:r>
            <a:r>
              <a:rPr lang="sl-SI" i="1" dirty="0"/>
              <a:t> </a:t>
            </a:r>
            <a:r>
              <a:rPr lang="sl-SI" i="1" dirty="0" err="1"/>
              <a:t>soon</a:t>
            </a:r>
            <a:r>
              <a:rPr lang="sl-SI" i="1" dirty="0"/>
              <a:t>. (</a:t>
            </a:r>
            <a:r>
              <a:rPr lang="sl-SI" i="1" dirty="0" err="1"/>
              <a:t>The</a:t>
            </a:r>
            <a:r>
              <a:rPr lang="sl-SI" i="1" dirty="0"/>
              <a:t> speaker </a:t>
            </a:r>
            <a:r>
              <a:rPr lang="sl-SI" i="1" dirty="0" err="1"/>
              <a:t>can</a:t>
            </a:r>
            <a:r>
              <a:rPr lang="sl-SI" i="1" dirty="0"/>
              <a:t> </a:t>
            </a:r>
            <a:r>
              <a:rPr lang="sl-SI" i="1" dirty="0" err="1"/>
              <a:t>probably</a:t>
            </a:r>
            <a:r>
              <a:rPr lang="sl-SI" i="1" dirty="0"/>
              <a:t> </a:t>
            </a:r>
            <a:r>
              <a:rPr lang="sl-SI" i="1" dirty="0" err="1"/>
              <a:t>see</a:t>
            </a:r>
            <a:r>
              <a:rPr lang="sl-SI" i="1" dirty="0"/>
              <a:t> </a:t>
            </a:r>
            <a:r>
              <a:rPr lang="sl-SI" i="1" dirty="0" err="1"/>
              <a:t>dark</a:t>
            </a:r>
            <a:r>
              <a:rPr lang="sl-SI" i="1" dirty="0"/>
              <a:t> </a:t>
            </a:r>
            <a:r>
              <a:rPr lang="sl-SI" i="1" dirty="0" err="1" smtClean="0"/>
              <a:t>clouds</a:t>
            </a:r>
            <a:r>
              <a:rPr lang="sl-SI" i="1" dirty="0" smtClean="0"/>
              <a:t>.)</a:t>
            </a:r>
          </a:p>
          <a:p>
            <a:pPr marL="0" indent="0">
              <a:buNone/>
            </a:pPr>
            <a:r>
              <a:rPr lang="sl-SI" i="1" dirty="0" err="1" smtClean="0"/>
              <a:t>She</a:t>
            </a:r>
            <a:r>
              <a:rPr lang="sl-SI" i="1" dirty="0" smtClean="0"/>
              <a:t> is </a:t>
            </a:r>
            <a:r>
              <a:rPr lang="sl-SI" i="1" dirty="0" err="1" smtClean="0"/>
              <a:t>pregnant</a:t>
            </a:r>
            <a:r>
              <a:rPr lang="sl-SI" i="1" dirty="0" smtClean="0"/>
              <a:t>. </a:t>
            </a:r>
            <a:r>
              <a:rPr lang="sl-SI" i="1" dirty="0" err="1" smtClean="0"/>
              <a:t>She</a:t>
            </a:r>
            <a:r>
              <a:rPr lang="sl-SI" i="1" dirty="0" smtClean="0"/>
              <a:t> is </a:t>
            </a:r>
            <a:r>
              <a:rPr lang="sl-SI" i="1" dirty="0" err="1" smtClean="0"/>
              <a:t>going</a:t>
            </a:r>
            <a:r>
              <a:rPr lang="sl-SI" i="1" dirty="0" smtClean="0"/>
              <a:t> to </a:t>
            </a:r>
            <a:r>
              <a:rPr lang="sl-SI" i="1" dirty="0" err="1" smtClean="0"/>
              <a:t>have</a:t>
            </a:r>
            <a:r>
              <a:rPr lang="sl-SI" i="1" dirty="0" smtClean="0"/>
              <a:t> a </a:t>
            </a:r>
            <a:r>
              <a:rPr lang="sl-SI" i="1" dirty="0" err="1" smtClean="0"/>
              <a:t>baby</a:t>
            </a:r>
            <a:r>
              <a:rPr lang="sl-SI" i="1" dirty="0"/>
              <a:t> </a:t>
            </a:r>
            <a:r>
              <a:rPr lang="sl-SI" i="1" dirty="0" smtClean="0"/>
              <a:t>in </a:t>
            </a:r>
            <a:r>
              <a:rPr lang="sl-SI" i="1" dirty="0" err="1" smtClean="0"/>
              <a:t>May</a:t>
            </a:r>
            <a:r>
              <a:rPr lang="sl-SI" i="1" dirty="0" smtClean="0"/>
              <a:t>.</a:t>
            </a:r>
            <a:endParaRPr lang="sl-SI" i="1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61465850"/>
      </p:ext>
    </p:extLst>
  </p:cSld>
  <p:clrMapOvr>
    <a:masterClrMapping/>
  </p:clrMapOvr>
</p:sld>
</file>

<file path=ppt/theme/theme1.xml><?xml version="1.0" encoding="utf-8"?>
<a:theme xmlns:a="http://schemas.openxmlformats.org/drawingml/2006/main" name="Gladko">
  <a:themeElements>
    <a:clrScheme name="Gladk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</TotalTime>
  <Words>319</Words>
  <Application>Microsoft Office PowerPoint</Application>
  <PresentationFormat>Širokozaslonsko</PresentationFormat>
  <Paragraphs>44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Gladko</vt:lpstr>
      <vt:lpstr>Going to Future tense</vt:lpstr>
      <vt:lpstr>FORMATION (tvorba slovničnega časa)</vt:lpstr>
      <vt:lpstr>Formation (tvorba slovničnega časa)</vt:lpstr>
      <vt:lpstr>USE (uporaba slovničnega časa)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Going to Future tense</dc:title>
  <dc:creator>Saši</dc:creator>
  <cp:lastModifiedBy>Saši</cp:lastModifiedBy>
  <cp:revision>5</cp:revision>
  <dcterms:created xsi:type="dcterms:W3CDTF">2020-03-23T07:01:29Z</dcterms:created>
  <dcterms:modified xsi:type="dcterms:W3CDTF">2020-03-23T07:44:59Z</dcterms:modified>
</cp:coreProperties>
</file>