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C357E-D9AE-4B1E-8158-66E6C669190B}" type="datetimeFigureOut">
              <a:rPr lang="sl-SI" smtClean="0"/>
              <a:pPr/>
              <a:t>23. 03. 2020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CBD1C-A1CC-4A53-92A8-57C13B96CCC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PRESENT CONTINUOUS TENSE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I am </a:t>
            </a:r>
            <a:r>
              <a:rPr lang="sl-SI" dirty="0" err="1" smtClean="0">
                <a:solidFill>
                  <a:srgbClr val="FF0000"/>
                </a:solidFill>
              </a:rPr>
              <a:t>making</a:t>
            </a:r>
            <a:r>
              <a:rPr lang="sl-SI" dirty="0" smtClean="0">
                <a:solidFill>
                  <a:srgbClr val="FF0000"/>
                </a:solidFill>
              </a:rPr>
              <a:t> a </a:t>
            </a:r>
            <a:r>
              <a:rPr lang="sl-SI" dirty="0" err="1" smtClean="0">
                <a:solidFill>
                  <a:srgbClr val="FF0000"/>
                </a:solidFill>
              </a:rPr>
              <a:t>powerpoint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presentation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right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now</a:t>
            </a:r>
            <a:r>
              <a:rPr lang="sl-SI" dirty="0" smtClean="0">
                <a:solidFill>
                  <a:srgbClr val="FF0000"/>
                </a:solidFill>
              </a:rPr>
              <a:t>.</a:t>
            </a:r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1026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573016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FORMATION OF THE TENSE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u="sng" dirty="0" err="1" smtClean="0"/>
              <a:t>Positive</a:t>
            </a:r>
            <a:r>
              <a:rPr lang="sl-SI" b="1" u="sng" dirty="0" smtClean="0"/>
              <a:t>, </a:t>
            </a:r>
            <a:r>
              <a:rPr lang="sl-SI" b="1" u="sng" dirty="0" err="1" smtClean="0"/>
              <a:t>affirmative</a:t>
            </a:r>
            <a:r>
              <a:rPr lang="sl-SI" b="1" u="sng" dirty="0" smtClean="0"/>
              <a:t> form (=trdilna oblika)</a:t>
            </a:r>
          </a:p>
          <a:p>
            <a:pPr>
              <a:buNone/>
            </a:pPr>
            <a:endParaRPr lang="sl-SI" b="1" u="sng" dirty="0" smtClean="0"/>
          </a:p>
          <a:p>
            <a:pPr>
              <a:buNone/>
            </a:pPr>
            <a:r>
              <a:rPr lang="sl-SI" sz="2500" dirty="0" smtClean="0"/>
              <a:t>-I </a:t>
            </a:r>
            <a:r>
              <a:rPr lang="sl-SI" sz="2500" i="1" dirty="0" smtClean="0"/>
              <a:t>am </a:t>
            </a:r>
            <a:r>
              <a:rPr lang="sl-SI" sz="2500" i="1" dirty="0" err="1" smtClean="0"/>
              <a:t>teaching</a:t>
            </a:r>
            <a:r>
              <a:rPr lang="sl-SI" sz="2500" i="1" dirty="0" smtClean="0"/>
              <a:t> </a:t>
            </a:r>
            <a:r>
              <a:rPr lang="sl-SI" sz="2500" dirty="0" err="1" smtClean="0"/>
              <a:t>English</a:t>
            </a:r>
            <a:r>
              <a:rPr lang="sl-SI" sz="2500" dirty="0" smtClean="0"/>
              <a:t> at </a:t>
            </a:r>
            <a:r>
              <a:rPr lang="sl-SI" sz="2500" dirty="0" err="1" smtClean="0"/>
              <a:t>the</a:t>
            </a:r>
            <a:r>
              <a:rPr lang="sl-SI" sz="2500" dirty="0" smtClean="0"/>
              <a:t> moment.</a:t>
            </a:r>
          </a:p>
          <a:p>
            <a:pPr>
              <a:buNone/>
            </a:pPr>
            <a:r>
              <a:rPr lang="sl-SI" sz="2500" dirty="0" smtClean="0"/>
              <a:t>-</a:t>
            </a:r>
            <a:r>
              <a:rPr lang="sl-SI" sz="2500" dirty="0" err="1" smtClean="0"/>
              <a:t>My</a:t>
            </a:r>
            <a:r>
              <a:rPr lang="sl-SI" sz="2500" dirty="0" smtClean="0"/>
              <a:t> </a:t>
            </a:r>
            <a:r>
              <a:rPr lang="sl-SI" sz="2500" dirty="0" err="1" smtClean="0"/>
              <a:t>husband</a:t>
            </a:r>
            <a:r>
              <a:rPr lang="sl-SI" sz="2500" dirty="0" smtClean="0"/>
              <a:t> </a:t>
            </a:r>
            <a:r>
              <a:rPr lang="sl-SI" sz="2500" i="1" dirty="0" smtClean="0"/>
              <a:t>is </a:t>
            </a:r>
            <a:r>
              <a:rPr lang="sl-SI" sz="2500" i="1" dirty="0" err="1" smtClean="0"/>
              <a:t>working</a:t>
            </a:r>
            <a:r>
              <a:rPr lang="sl-SI" sz="2500" i="1" dirty="0" smtClean="0"/>
              <a:t> </a:t>
            </a:r>
            <a:r>
              <a:rPr lang="sl-SI" sz="2500" dirty="0" smtClean="0"/>
              <a:t>at </a:t>
            </a:r>
            <a:r>
              <a:rPr lang="sl-SI" sz="2500" dirty="0" err="1" smtClean="0"/>
              <a:t>the</a:t>
            </a:r>
            <a:r>
              <a:rPr lang="sl-SI" sz="2500" dirty="0" smtClean="0"/>
              <a:t> moment.</a:t>
            </a:r>
          </a:p>
          <a:p>
            <a:pPr>
              <a:buNone/>
            </a:pPr>
            <a:r>
              <a:rPr lang="sl-SI" sz="2500" dirty="0" smtClean="0"/>
              <a:t>-</a:t>
            </a:r>
            <a:r>
              <a:rPr lang="sl-SI" sz="2500" dirty="0" err="1" smtClean="0"/>
              <a:t>We</a:t>
            </a:r>
            <a:r>
              <a:rPr lang="sl-SI" sz="2500" dirty="0" smtClean="0"/>
              <a:t> </a:t>
            </a:r>
            <a:r>
              <a:rPr lang="sl-SI" sz="2500" i="1" dirty="0" smtClean="0"/>
              <a:t>are </a:t>
            </a:r>
            <a:r>
              <a:rPr lang="sl-SI" sz="2500" i="1" dirty="0" err="1" smtClean="0"/>
              <a:t>learning</a:t>
            </a:r>
            <a:r>
              <a:rPr lang="sl-SI" sz="2500" i="1" dirty="0" smtClean="0"/>
              <a:t> </a:t>
            </a:r>
            <a:r>
              <a:rPr lang="sl-SI" sz="2500" dirty="0" err="1" smtClean="0"/>
              <a:t>about</a:t>
            </a:r>
            <a:r>
              <a:rPr lang="sl-SI" sz="2500" dirty="0" smtClean="0"/>
              <a:t> </a:t>
            </a:r>
            <a:r>
              <a:rPr lang="sl-SI" sz="2500" dirty="0" err="1" smtClean="0"/>
              <a:t>the</a:t>
            </a:r>
            <a:r>
              <a:rPr lang="sl-SI" sz="2500" dirty="0" smtClean="0"/>
              <a:t> </a:t>
            </a:r>
            <a:r>
              <a:rPr lang="sl-SI" sz="2500" dirty="0" err="1" smtClean="0"/>
              <a:t>Present</a:t>
            </a:r>
            <a:r>
              <a:rPr lang="sl-SI" sz="2500" dirty="0" smtClean="0"/>
              <a:t> </a:t>
            </a:r>
            <a:r>
              <a:rPr lang="sl-SI" sz="2500" dirty="0" err="1" smtClean="0"/>
              <a:t>Continuous</a:t>
            </a:r>
            <a:r>
              <a:rPr lang="sl-SI" sz="2500" dirty="0" smtClean="0"/>
              <a:t> </a:t>
            </a:r>
            <a:r>
              <a:rPr lang="sl-SI" sz="2500" dirty="0" err="1" smtClean="0"/>
              <a:t>right</a:t>
            </a:r>
            <a:r>
              <a:rPr lang="sl-SI" sz="2500" dirty="0" smtClean="0"/>
              <a:t> </a:t>
            </a:r>
            <a:r>
              <a:rPr lang="sl-SI" sz="2500" dirty="0" err="1" smtClean="0"/>
              <a:t>now</a:t>
            </a:r>
            <a:r>
              <a:rPr lang="sl-SI" sz="2500" dirty="0" smtClean="0"/>
              <a:t>.</a:t>
            </a:r>
            <a:endParaRPr lang="sl-SI" dirty="0"/>
          </a:p>
          <a:p>
            <a:pPr>
              <a:buNone/>
            </a:pPr>
            <a:r>
              <a:rPr lang="sl-SI" dirty="0"/>
              <a:t>	</a:t>
            </a:r>
            <a:r>
              <a:rPr lang="sl-SI" dirty="0" smtClean="0"/>
              <a:t>			</a:t>
            </a:r>
            <a:r>
              <a:rPr lang="sl-SI" sz="4000" b="1" u="sng" dirty="0" smtClean="0"/>
              <a:t>to </a:t>
            </a:r>
            <a:r>
              <a:rPr lang="sl-SI" sz="4000" b="1" u="sng" dirty="0" err="1" smtClean="0"/>
              <a:t>be</a:t>
            </a:r>
            <a:r>
              <a:rPr lang="sl-SI" sz="4000" b="1" u="sng" dirty="0" smtClean="0"/>
              <a:t> + -ing</a:t>
            </a:r>
          </a:p>
          <a:p>
            <a:pPr>
              <a:buNone/>
            </a:pPr>
            <a:endParaRPr lang="sl-SI" sz="4000" dirty="0" smtClean="0"/>
          </a:p>
          <a:p>
            <a:pPr>
              <a:buNone/>
            </a:pPr>
            <a:endParaRPr lang="sl-SI" sz="4000" dirty="0"/>
          </a:p>
        </p:txBody>
      </p:sp>
      <p:pic>
        <p:nvPicPr>
          <p:cNvPr id="2051" name="Picture 3" descr="C:\Users\Uporabnik\AppData\Local\Microsoft\Windows\Temporary Internet Files\Content.IE5\JLHJ96WH\Ambox_emblem_plus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653136"/>
            <a:ext cx="1633364" cy="1633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5904656"/>
          </a:xfrm>
        </p:spPr>
        <p:txBody>
          <a:bodyPr>
            <a:normAutofit fontScale="92500" lnSpcReduction="10000"/>
          </a:bodyPr>
          <a:lstStyle/>
          <a:p>
            <a:r>
              <a:rPr lang="sl-SI" b="1" dirty="0" smtClean="0"/>
              <a:t>Negative form (=nikalna oblika)</a:t>
            </a:r>
          </a:p>
          <a:p>
            <a:pPr>
              <a:buNone/>
            </a:pPr>
            <a:endParaRPr lang="sl-SI" b="1" dirty="0" smtClean="0"/>
          </a:p>
          <a:p>
            <a:pPr>
              <a:buFontTx/>
              <a:buChar char="-"/>
            </a:pPr>
            <a:r>
              <a:rPr lang="sl-SI" sz="3100" dirty="0" err="1" smtClean="0"/>
              <a:t>We</a:t>
            </a:r>
            <a:r>
              <a:rPr lang="sl-SI" sz="3100" dirty="0" smtClean="0"/>
              <a:t> aren’t </a:t>
            </a:r>
            <a:r>
              <a:rPr lang="sl-SI" sz="3100" dirty="0" err="1" smtClean="0"/>
              <a:t>learning</a:t>
            </a:r>
            <a:r>
              <a:rPr lang="sl-SI" sz="3100" dirty="0" smtClean="0"/>
              <a:t> </a:t>
            </a:r>
            <a:r>
              <a:rPr lang="sl-SI" sz="3100" dirty="0" err="1" smtClean="0"/>
              <a:t>Spanish</a:t>
            </a:r>
            <a:r>
              <a:rPr lang="sl-SI" sz="3100" dirty="0" smtClean="0"/>
              <a:t>.</a:t>
            </a:r>
          </a:p>
          <a:p>
            <a:pPr>
              <a:buFontTx/>
              <a:buChar char="-"/>
            </a:pPr>
            <a:r>
              <a:rPr lang="sl-SI" sz="3100" dirty="0" err="1" smtClean="0"/>
              <a:t>He</a:t>
            </a:r>
            <a:r>
              <a:rPr lang="sl-SI" sz="3100" dirty="0" smtClean="0"/>
              <a:t> </a:t>
            </a:r>
            <a:r>
              <a:rPr lang="sl-SI" sz="3100" dirty="0" err="1" smtClean="0"/>
              <a:t>isn</a:t>
            </a:r>
            <a:r>
              <a:rPr lang="sl-SI" sz="3100" dirty="0" smtClean="0"/>
              <a:t>’t </a:t>
            </a:r>
            <a:r>
              <a:rPr lang="sl-SI" sz="3100" dirty="0" err="1" smtClean="0"/>
              <a:t>listening</a:t>
            </a:r>
            <a:r>
              <a:rPr lang="sl-SI" sz="3100" dirty="0" smtClean="0"/>
              <a:t> to </a:t>
            </a:r>
            <a:r>
              <a:rPr lang="sl-SI" sz="3100" dirty="0" err="1" smtClean="0"/>
              <a:t>the</a:t>
            </a:r>
            <a:r>
              <a:rPr lang="sl-SI" sz="3100" dirty="0" smtClean="0"/>
              <a:t> </a:t>
            </a:r>
            <a:r>
              <a:rPr lang="sl-SI" sz="3100" dirty="0" err="1" smtClean="0"/>
              <a:t>teacher</a:t>
            </a:r>
            <a:r>
              <a:rPr lang="sl-SI" sz="3100" dirty="0" smtClean="0"/>
              <a:t>’s </a:t>
            </a:r>
            <a:r>
              <a:rPr lang="sl-SI" sz="3100" dirty="0" err="1" smtClean="0"/>
              <a:t>explanation</a:t>
            </a:r>
            <a:r>
              <a:rPr lang="sl-SI" sz="3100" dirty="0" smtClean="0"/>
              <a:t>.</a:t>
            </a:r>
          </a:p>
          <a:p>
            <a:pPr>
              <a:buFontTx/>
              <a:buChar char="-"/>
            </a:pPr>
            <a:r>
              <a:rPr lang="sl-SI" sz="3100" dirty="0" smtClean="0"/>
              <a:t>I’m not </a:t>
            </a:r>
            <a:r>
              <a:rPr lang="sl-SI" sz="3100" dirty="0" err="1" smtClean="0"/>
              <a:t>talking</a:t>
            </a:r>
            <a:r>
              <a:rPr lang="sl-SI" sz="3100" dirty="0" smtClean="0"/>
              <a:t> </a:t>
            </a:r>
            <a:r>
              <a:rPr lang="sl-SI" sz="3100" smtClean="0"/>
              <a:t>too </a:t>
            </a:r>
            <a:r>
              <a:rPr lang="sl-SI" sz="3100" dirty="0" err="1" smtClean="0"/>
              <a:t>fast</a:t>
            </a:r>
            <a:r>
              <a:rPr lang="sl-SI" sz="3100" dirty="0" smtClean="0"/>
              <a:t>, am I?</a:t>
            </a:r>
          </a:p>
          <a:p>
            <a:pPr>
              <a:buFontTx/>
              <a:buChar char="-"/>
            </a:pPr>
            <a:endParaRPr lang="sl-SI" dirty="0"/>
          </a:p>
          <a:p>
            <a:r>
              <a:rPr lang="sl-SI" b="1" dirty="0" err="1" smtClean="0"/>
              <a:t>Question</a:t>
            </a:r>
            <a:r>
              <a:rPr lang="sl-SI" b="1" dirty="0" smtClean="0"/>
              <a:t>, </a:t>
            </a:r>
            <a:r>
              <a:rPr lang="sl-SI" b="1" dirty="0" err="1" smtClean="0"/>
              <a:t>interrogative</a:t>
            </a:r>
            <a:r>
              <a:rPr lang="sl-SI" b="1" dirty="0" smtClean="0"/>
              <a:t> form (=vprašalna oblika)</a:t>
            </a:r>
          </a:p>
          <a:p>
            <a:pPr>
              <a:buNone/>
            </a:pPr>
            <a:endParaRPr lang="sl-SI" b="1" dirty="0" smtClean="0"/>
          </a:p>
          <a:p>
            <a:pPr>
              <a:buFontTx/>
              <a:buChar char="-"/>
            </a:pPr>
            <a:r>
              <a:rPr lang="sl-SI" sz="3100" dirty="0" smtClean="0"/>
              <a:t>Is </a:t>
            </a:r>
            <a:r>
              <a:rPr lang="sl-SI" sz="3100" dirty="0" err="1" smtClean="0"/>
              <a:t>he</a:t>
            </a:r>
            <a:r>
              <a:rPr lang="sl-SI" sz="3100" dirty="0" smtClean="0"/>
              <a:t> </a:t>
            </a:r>
            <a:r>
              <a:rPr lang="sl-SI" sz="3100" dirty="0" err="1" smtClean="0"/>
              <a:t>listening</a:t>
            </a:r>
            <a:r>
              <a:rPr lang="sl-SI" sz="3100" dirty="0" smtClean="0"/>
              <a:t> to </a:t>
            </a:r>
            <a:r>
              <a:rPr lang="sl-SI" sz="3100" dirty="0" err="1" smtClean="0"/>
              <a:t>the</a:t>
            </a:r>
            <a:r>
              <a:rPr lang="sl-SI" sz="3100" dirty="0" smtClean="0"/>
              <a:t> radio in </a:t>
            </a:r>
            <a:r>
              <a:rPr lang="sl-SI" sz="3100" dirty="0" err="1" smtClean="0"/>
              <a:t>his</a:t>
            </a:r>
            <a:r>
              <a:rPr lang="sl-SI" sz="3100" dirty="0" smtClean="0"/>
              <a:t> </a:t>
            </a:r>
            <a:r>
              <a:rPr lang="sl-SI" sz="3100" dirty="0" err="1" smtClean="0"/>
              <a:t>room</a:t>
            </a:r>
            <a:r>
              <a:rPr lang="sl-SI" sz="3100" dirty="0" smtClean="0"/>
              <a:t>?</a:t>
            </a:r>
          </a:p>
          <a:p>
            <a:pPr>
              <a:buFontTx/>
              <a:buChar char="-"/>
            </a:pPr>
            <a:r>
              <a:rPr lang="sl-SI" sz="3100" dirty="0" smtClean="0"/>
              <a:t>Are </a:t>
            </a:r>
            <a:r>
              <a:rPr lang="sl-SI" sz="3100" dirty="0" err="1" smtClean="0"/>
              <a:t>they</a:t>
            </a:r>
            <a:r>
              <a:rPr lang="sl-SI" sz="3100" dirty="0" smtClean="0"/>
              <a:t> </a:t>
            </a:r>
            <a:r>
              <a:rPr lang="sl-SI" sz="3100" dirty="0" err="1" smtClean="0"/>
              <a:t>watering</a:t>
            </a:r>
            <a:r>
              <a:rPr lang="sl-SI" sz="3100" dirty="0" smtClean="0"/>
              <a:t> </a:t>
            </a:r>
            <a:r>
              <a:rPr lang="sl-SI" sz="3100" dirty="0" err="1" smtClean="0"/>
              <a:t>the</a:t>
            </a:r>
            <a:r>
              <a:rPr lang="sl-SI" sz="3100" dirty="0" smtClean="0"/>
              <a:t> garden?</a:t>
            </a:r>
          </a:p>
          <a:p>
            <a:pPr>
              <a:buFontTx/>
              <a:buChar char="-"/>
            </a:pPr>
            <a:r>
              <a:rPr lang="sl-SI" sz="3100" dirty="0" smtClean="0"/>
              <a:t>Am I </a:t>
            </a:r>
            <a:r>
              <a:rPr lang="sl-SI" sz="3100" dirty="0" err="1" smtClean="0"/>
              <a:t>talking</a:t>
            </a:r>
            <a:r>
              <a:rPr lang="sl-SI" sz="3100" dirty="0" smtClean="0"/>
              <a:t> </a:t>
            </a:r>
            <a:r>
              <a:rPr lang="sl-SI" sz="3100" dirty="0" err="1" smtClean="0"/>
              <a:t>too</a:t>
            </a:r>
            <a:r>
              <a:rPr lang="sl-SI" sz="3100" dirty="0" smtClean="0"/>
              <a:t> </a:t>
            </a:r>
            <a:r>
              <a:rPr lang="sl-SI" sz="3100" dirty="0" err="1" smtClean="0"/>
              <a:t>loudly</a:t>
            </a:r>
            <a:r>
              <a:rPr lang="sl-SI" sz="3100" dirty="0" smtClean="0"/>
              <a:t>?</a:t>
            </a:r>
            <a:endParaRPr lang="sl-SI" sz="3100" dirty="0"/>
          </a:p>
        </p:txBody>
      </p:sp>
      <p:pic>
        <p:nvPicPr>
          <p:cNvPr id="3074" name="Picture 2" descr="C:\Users\Uporabnik\AppData\Local\Microsoft\Windows\Temporary Internet Files\Content.IE5\NFJMB8GD\matt-icons_emblem-minu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876256" y="332656"/>
            <a:ext cx="1295417" cy="1340768"/>
          </a:xfrm>
          <a:prstGeom prst="rect">
            <a:avLst/>
          </a:prstGeom>
          <a:noFill/>
        </p:spPr>
      </p:pic>
      <p:pic>
        <p:nvPicPr>
          <p:cNvPr id="3075" name="Picture 3" descr="C:\Users\Uporabnik\AppData\Local\Microsoft\Windows\Temporary Internet Files\Content.IE5\WHKRT2AK\Questio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4437112"/>
            <a:ext cx="1589162" cy="1589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2</a:t>
            </a:r>
            <a:r>
              <a:rPr lang="sl-SI" dirty="0" smtClean="0"/>
              <a:t>. USE OF PRESENT CONTINUOUS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8000" b="1" dirty="0" smtClean="0"/>
              <a:t>USE </a:t>
            </a:r>
            <a:r>
              <a:rPr lang="sl-SI" sz="8000" b="1" dirty="0" smtClean="0"/>
              <a:t>A: </a:t>
            </a:r>
            <a:r>
              <a:rPr lang="en-US" sz="8000" b="1" dirty="0" smtClean="0"/>
              <a:t> </a:t>
            </a:r>
            <a:r>
              <a:rPr lang="sl-SI" sz="8000" b="1" dirty="0" smtClean="0"/>
              <a:t>ACTIONS HAPPENING AT THE MOMENT OF </a:t>
            </a:r>
            <a:r>
              <a:rPr lang="sl-SI" sz="8000" b="1" dirty="0" smtClean="0"/>
              <a:t>SPEAKING</a:t>
            </a:r>
          </a:p>
          <a:p>
            <a:pPr marL="0" indent="0">
              <a:buNone/>
            </a:pPr>
            <a:endParaRPr lang="sl-SI" sz="8000" b="1" dirty="0" smtClean="0"/>
          </a:p>
          <a:p>
            <a:pPr marL="0" indent="0">
              <a:buNone/>
            </a:pPr>
            <a:r>
              <a:rPr lang="sl-SI" sz="8000" b="1" dirty="0" smtClean="0"/>
              <a:t>(= ta slovnični čas se uporablja za opisovanje dejanj, ki se dogajajo v trenutku govorjenja)</a:t>
            </a:r>
            <a:endParaRPr lang="sl-SI" sz="8000" b="1" dirty="0" smtClean="0"/>
          </a:p>
          <a:p>
            <a:endParaRPr lang="en-US" sz="8000" b="1" dirty="0" smtClean="0"/>
          </a:p>
          <a:p>
            <a:pPr>
              <a:buNone/>
            </a:pPr>
            <a:r>
              <a:rPr lang="sl-SI" sz="8000" dirty="0" smtClean="0"/>
              <a:t>	</a:t>
            </a:r>
            <a:endParaRPr lang="en-US" sz="8000" dirty="0" smtClean="0"/>
          </a:p>
          <a:p>
            <a:r>
              <a:rPr lang="en-US" sz="8000" dirty="0" smtClean="0"/>
              <a:t>Examples</a:t>
            </a:r>
            <a:r>
              <a:rPr lang="en-US" sz="8000" dirty="0" smtClean="0"/>
              <a:t>:</a:t>
            </a:r>
            <a:endParaRPr lang="sl-SI" sz="8000" dirty="0" smtClean="0"/>
          </a:p>
          <a:p>
            <a:pPr marL="0" indent="0">
              <a:buNone/>
            </a:pPr>
            <a:endParaRPr lang="en-US" sz="8000" dirty="0" smtClean="0"/>
          </a:p>
          <a:p>
            <a:pPr>
              <a:buNone/>
            </a:pPr>
            <a:r>
              <a:rPr lang="en-US" sz="8000" dirty="0" smtClean="0"/>
              <a:t>You </a:t>
            </a:r>
            <a:r>
              <a:rPr lang="en-US" sz="8000" b="1" dirty="0" smtClean="0"/>
              <a:t>are learning</a:t>
            </a:r>
            <a:r>
              <a:rPr lang="en-US" sz="8000" dirty="0" smtClean="0"/>
              <a:t> English now.</a:t>
            </a:r>
          </a:p>
          <a:p>
            <a:pPr>
              <a:buNone/>
            </a:pPr>
            <a:r>
              <a:rPr lang="en-US" sz="8000" dirty="0" smtClean="0"/>
              <a:t>You </a:t>
            </a:r>
            <a:r>
              <a:rPr lang="en-US" sz="8000" b="1" dirty="0" smtClean="0"/>
              <a:t>are not swimming</a:t>
            </a:r>
            <a:r>
              <a:rPr lang="en-US" sz="8000" dirty="0" smtClean="0"/>
              <a:t> now.</a:t>
            </a:r>
          </a:p>
          <a:p>
            <a:pPr>
              <a:buNone/>
            </a:pPr>
            <a:r>
              <a:rPr lang="en-US" sz="8000" b="1" dirty="0" smtClean="0"/>
              <a:t>Are</a:t>
            </a:r>
            <a:r>
              <a:rPr lang="en-US" sz="8000" dirty="0" smtClean="0"/>
              <a:t> you </a:t>
            </a:r>
            <a:r>
              <a:rPr lang="en-US" sz="8000" b="1" dirty="0" smtClean="0"/>
              <a:t>sleeping</a:t>
            </a:r>
            <a:r>
              <a:rPr lang="en-US" sz="8000" dirty="0" smtClean="0"/>
              <a:t>?</a:t>
            </a:r>
          </a:p>
          <a:p>
            <a:pPr>
              <a:buNone/>
            </a:pPr>
            <a:r>
              <a:rPr lang="en-US" sz="8000" dirty="0" smtClean="0"/>
              <a:t>I </a:t>
            </a:r>
            <a:r>
              <a:rPr lang="en-US" sz="8000" b="1" dirty="0" smtClean="0"/>
              <a:t>am sitting</a:t>
            </a:r>
            <a:r>
              <a:rPr lang="en-US" sz="8000" dirty="0" smtClean="0"/>
              <a:t>.</a:t>
            </a:r>
          </a:p>
          <a:p>
            <a:pPr>
              <a:buNone/>
            </a:pPr>
            <a:r>
              <a:rPr lang="en-US" sz="8000" b="1" dirty="0" smtClean="0"/>
              <a:t>Is</a:t>
            </a:r>
            <a:r>
              <a:rPr lang="en-US" sz="8000" dirty="0" smtClean="0"/>
              <a:t> he </a:t>
            </a:r>
            <a:r>
              <a:rPr lang="en-US" sz="8000" b="1" dirty="0" smtClean="0"/>
              <a:t>sitting</a:t>
            </a:r>
            <a:r>
              <a:rPr lang="en-US" sz="8000" dirty="0" smtClean="0"/>
              <a:t> or </a:t>
            </a:r>
            <a:r>
              <a:rPr lang="en-US" sz="8000" b="1" dirty="0" smtClean="0"/>
              <a:t>standing</a:t>
            </a:r>
            <a:r>
              <a:rPr lang="en-US" sz="8000" dirty="0" smtClean="0"/>
              <a:t>?</a:t>
            </a:r>
          </a:p>
          <a:p>
            <a:pPr>
              <a:buNone/>
            </a:pPr>
            <a:r>
              <a:rPr lang="en-US" sz="8000" dirty="0" smtClean="0"/>
              <a:t>They </a:t>
            </a:r>
            <a:r>
              <a:rPr lang="en-US" sz="8000" b="1" dirty="0" smtClean="0"/>
              <a:t>are reading</a:t>
            </a:r>
            <a:r>
              <a:rPr lang="en-US" sz="8000" dirty="0" smtClean="0"/>
              <a:t> their books.</a:t>
            </a:r>
          </a:p>
          <a:p>
            <a:pPr>
              <a:buNone/>
            </a:pPr>
            <a:r>
              <a:rPr lang="en-US" sz="8000" dirty="0" smtClean="0"/>
              <a:t>They </a:t>
            </a:r>
            <a:r>
              <a:rPr lang="en-US" sz="8000" b="1" dirty="0" smtClean="0"/>
              <a:t>are not watching</a:t>
            </a:r>
            <a:r>
              <a:rPr lang="en-US" sz="8000" dirty="0" smtClean="0"/>
              <a:t> television.</a:t>
            </a:r>
          </a:p>
          <a:p>
            <a:pPr>
              <a:buNone/>
            </a:pPr>
            <a:r>
              <a:rPr lang="en-US" sz="8000" dirty="0" smtClean="0"/>
              <a:t>Why </a:t>
            </a:r>
            <a:r>
              <a:rPr lang="en-US" sz="8000" b="1" dirty="0" smtClean="0"/>
              <a:t>aren't</a:t>
            </a:r>
            <a:r>
              <a:rPr lang="en-US" sz="8000" dirty="0" smtClean="0"/>
              <a:t> you </a:t>
            </a:r>
            <a:r>
              <a:rPr lang="en-US" sz="8000" b="1" dirty="0" smtClean="0"/>
              <a:t>doing</a:t>
            </a:r>
            <a:r>
              <a:rPr lang="en-US" sz="8000" dirty="0" smtClean="0"/>
              <a:t> your homework?</a:t>
            </a:r>
          </a:p>
          <a:p>
            <a:endParaRPr lang="sl-SI" dirty="0"/>
          </a:p>
        </p:txBody>
      </p:sp>
      <p:pic>
        <p:nvPicPr>
          <p:cNvPr id="4098" name="Picture 2" descr="C:\Users\Uporabnik\AppData\Local\Microsoft\Windows\Temporary Internet Files\Content.IE5\WHKRT2AK\keep-calm-and-learn-english-1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356992"/>
            <a:ext cx="2405530" cy="2806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146</Words>
  <Application>Microsoft Office PowerPoint</Application>
  <PresentationFormat>Diaprojekcija na zaslonu (4:3)</PresentationFormat>
  <Paragraphs>37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Officeova tema</vt:lpstr>
      <vt:lpstr>PRESENT CONTINUOUS TENSE</vt:lpstr>
      <vt:lpstr>1. FORMATION OF THE TENSE</vt:lpstr>
      <vt:lpstr> </vt:lpstr>
      <vt:lpstr>2. USE OF PRESENT CONTINUOUS</vt:lpstr>
    </vt:vector>
  </TitlesOfParts>
  <Company>krneki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 TENSE</dc:title>
  <dc:creator>Uporabnik</dc:creator>
  <cp:lastModifiedBy>Saši</cp:lastModifiedBy>
  <cp:revision>10</cp:revision>
  <dcterms:created xsi:type="dcterms:W3CDTF">2015-12-08T10:51:21Z</dcterms:created>
  <dcterms:modified xsi:type="dcterms:W3CDTF">2020-03-23T16:06:59Z</dcterms:modified>
</cp:coreProperties>
</file>