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6945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579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4501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7845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083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063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7145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753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6874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730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661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276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8554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768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862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454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8FE14-15F0-40C0-9796-A464903E29A7}" type="datetimeFigureOut">
              <a:rPr lang="sl-SI" smtClean="0"/>
              <a:t>25. 03. 2020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876266-594D-47B7-851A-DB1ECFC547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609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WILL FUTURE TENSE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8091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</a:t>
            </a:r>
            <a:r>
              <a:rPr lang="sl-SI" dirty="0" err="1" smtClean="0"/>
              <a:t>Formation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WILL FUTURE TENSE </a:t>
            </a:r>
            <a:br>
              <a:rPr lang="sl-SI" dirty="0" smtClean="0"/>
            </a:br>
            <a:r>
              <a:rPr lang="sl-SI" dirty="0" smtClean="0"/>
              <a:t>(=tvorba slovničnega časa)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+ AFFIRMATIVE FORM (=trdilna oblika)</a:t>
            </a:r>
          </a:p>
          <a:p>
            <a:pPr marL="0" indent="0">
              <a:buNone/>
            </a:pPr>
            <a:endParaRPr lang="sl-SI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l-SI" b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will</a:t>
            </a:r>
            <a:r>
              <a:rPr lang="sl-SI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+ infinitive (=nedoločnik)</a:t>
            </a:r>
          </a:p>
          <a:p>
            <a:pPr marL="0" indent="0" algn="ctr">
              <a:buNone/>
            </a:pPr>
            <a:endParaRPr lang="sl-SI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*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will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is used 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for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all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persons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(I, 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you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she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he , it, 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we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sl-SI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they</a:t>
            </a: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*</a:t>
            </a:r>
            <a:r>
              <a:rPr lang="sl-SI" i="1" u="sng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Examples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will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call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you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in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the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afternoon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I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promise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She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will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help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you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with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the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homework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. Just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ask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her</a:t>
            </a:r>
            <a:r>
              <a:rPr lang="sl-SI" i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.</a:t>
            </a:r>
          </a:p>
          <a:p>
            <a:pPr>
              <a:buAutoNum type="arabicPeriod"/>
            </a:pPr>
            <a:endParaRPr lang="sl-SI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b="1" dirty="0" smtClean="0">
              <a:solidFill>
                <a:schemeClr val="tx1"/>
              </a:solidFill>
            </a:endParaRPr>
          </a:p>
          <a:p>
            <a:pPr>
              <a:buAutoNum type="arabicPeriod"/>
            </a:pPr>
            <a:endParaRPr lang="sl-SI" dirty="0"/>
          </a:p>
          <a:p>
            <a:pPr>
              <a:buAutoNum type="arabicPeriod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400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77334" y="840828"/>
            <a:ext cx="4184035" cy="5200533"/>
          </a:xfrm>
        </p:spPr>
        <p:txBody>
          <a:bodyPr/>
          <a:lstStyle/>
          <a:p>
            <a:pPr marL="0" indent="0">
              <a:buNone/>
            </a:pPr>
            <a:r>
              <a:rPr lang="sl-SI" b="1" dirty="0" smtClean="0"/>
              <a:t>- NEGATIVE FORM (=nikalna oblika)</a:t>
            </a:r>
          </a:p>
          <a:p>
            <a:pPr marL="0" indent="0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b="1" dirty="0" err="1"/>
              <a:t>w</a:t>
            </a:r>
            <a:r>
              <a:rPr lang="sl-SI" b="1" dirty="0" err="1" smtClean="0"/>
              <a:t>on‘t</a:t>
            </a:r>
            <a:r>
              <a:rPr lang="sl-SI" b="1" dirty="0" smtClean="0"/>
              <a:t> + infinitive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*</a:t>
            </a:r>
            <a:r>
              <a:rPr lang="sl-SI" dirty="0" err="1" smtClean="0"/>
              <a:t>won‘t</a:t>
            </a:r>
            <a:r>
              <a:rPr lang="sl-SI" dirty="0" smtClean="0"/>
              <a:t> is used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all</a:t>
            </a:r>
            <a:r>
              <a:rPr lang="sl-SI" dirty="0" smtClean="0"/>
              <a:t> </a:t>
            </a:r>
            <a:r>
              <a:rPr lang="sl-SI" dirty="0" err="1" smtClean="0"/>
              <a:t>persons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*</a:t>
            </a:r>
            <a:r>
              <a:rPr lang="sl-SI" dirty="0" err="1" smtClean="0"/>
              <a:t>Examples</a:t>
            </a:r>
            <a:r>
              <a:rPr lang="sl-SI" dirty="0" smtClean="0"/>
              <a:t>: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won‘t</a:t>
            </a:r>
            <a:r>
              <a:rPr lang="sl-SI" dirty="0" smtClean="0"/>
              <a:t> come </a:t>
            </a:r>
            <a:r>
              <a:rPr lang="sl-SI" dirty="0" err="1" smtClean="0"/>
              <a:t>if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don‘t</a:t>
            </a:r>
            <a:r>
              <a:rPr lang="sl-SI" dirty="0" smtClean="0"/>
              <a:t> </a:t>
            </a:r>
            <a:r>
              <a:rPr lang="sl-SI" dirty="0" err="1" smtClean="0"/>
              <a:t>invite</a:t>
            </a:r>
            <a:r>
              <a:rPr lang="sl-SI" dirty="0" smtClean="0"/>
              <a:t> </a:t>
            </a:r>
            <a:r>
              <a:rPr lang="sl-SI" dirty="0" err="1" smtClean="0"/>
              <a:t>her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r>
              <a:rPr lang="sl-SI" dirty="0" smtClean="0"/>
              <a:t>He </a:t>
            </a:r>
            <a:r>
              <a:rPr lang="sl-SI" dirty="0" err="1" smtClean="0"/>
              <a:t>won‘t</a:t>
            </a:r>
            <a:r>
              <a:rPr lang="sl-SI" dirty="0" smtClean="0"/>
              <a:t> </a:t>
            </a:r>
            <a:r>
              <a:rPr lang="sl-SI" dirty="0" err="1" smtClean="0"/>
              <a:t>pass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test, he </a:t>
            </a:r>
            <a:r>
              <a:rPr lang="sl-SI" dirty="0" err="1" smtClean="0"/>
              <a:t>didn‘t</a:t>
            </a:r>
            <a:r>
              <a:rPr lang="sl-SI" dirty="0" smtClean="0"/>
              <a:t> </a:t>
            </a:r>
            <a:r>
              <a:rPr lang="sl-SI" dirty="0" err="1" smtClean="0"/>
              <a:t>studay</a:t>
            </a:r>
            <a:r>
              <a:rPr lang="sl-SI" dirty="0" smtClean="0"/>
              <a:t> </a:t>
            </a:r>
            <a:r>
              <a:rPr lang="sl-SI" dirty="0" err="1" smtClean="0"/>
              <a:t>enough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7" name="Označba mesta vsebine 6"/>
          <p:cNvSpPr>
            <a:spLocks noGrp="1"/>
          </p:cNvSpPr>
          <p:nvPr>
            <p:ph sz="half" idx="2"/>
          </p:nvPr>
        </p:nvSpPr>
        <p:spPr>
          <a:xfrm>
            <a:off x="5089970" y="840829"/>
            <a:ext cx="4184034" cy="5200534"/>
          </a:xfrm>
        </p:spPr>
        <p:txBody>
          <a:bodyPr/>
          <a:lstStyle/>
          <a:p>
            <a:pPr marL="0" indent="0">
              <a:buNone/>
            </a:pPr>
            <a:r>
              <a:rPr lang="sl-SI" b="1" dirty="0" smtClean="0"/>
              <a:t>? QUESTION FORM (=vprašalna oblika)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b="1" dirty="0" smtClean="0"/>
              <a:t>(</a:t>
            </a:r>
            <a:r>
              <a:rPr lang="sl-SI" b="1" dirty="0" err="1" smtClean="0"/>
              <a:t>Wh</a:t>
            </a:r>
            <a:r>
              <a:rPr lang="sl-SI" b="1" dirty="0" smtClean="0"/>
              <a:t>-) + </a:t>
            </a:r>
            <a:r>
              <a:rPr lang="sl-SI" b="1" dirty="0" err="1" smtClean="0"/>
              <a:t>will</a:t>
            </a:r>
            <a:r>
              <a:rPr lang="sl-SI" b="1" dirty="0" smtClean="0"/>
              <a:t> + person + infinitive ?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*</a:t>
            </a:r>
            <a:r>
              <a:rPr lang="sl-SI" dirty="0" err="1" smtClean="0"/>
              <a:t>Examples</a:t>
            </a:r>
            <a:r>
              <a:rPr lang="sl-SI" dirty="0" smtClean="0"/>
              <a:t>: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err="1" smtClean="0"/>
              <a:t>What</a:t>
            </a:r>
            <a:r>
              <a:rPr lang="sl-SI" dirty="0" smtClean="0"/>
              <a:t> </a:t>
            </a:r>
            <a:r>
              <a:rPr lang="sl-SI" dirty="0" err="1" smtClean="0"/>
              <a:t>will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do </a:t>
            </a:r>
            <a:r>
              <a:rPr lang="sl-SI" dirty="0" err="1" smtClean="0"/>
              <a:t>tomorrow</a:t>
            </a:r>
            <a:r>
              <a:rPr lang="sl-SI" dirty="0" smtClean="0"/>
              <a:t>?</a:t>
            </a:r>
          </a:p>
          <a:p>
            <a:pPr marL="0" indent="0">
              <a:buNone/>
            </a:pPr>
            <a:r>
              <a:rPr lang="sl-SI" dirty="0" smtClean="0"/>
              <a:t>Will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help</a:t>
            </a:r>
            <a:r>
              <a:rPr lang="sl-SI" dirty="0" smtClean="0"/>
              <a:t> me, </a:t>
            </a:r>
            <a:r>
              <a:rPr lang="sl-SI" dirty="0" err="1" smtClean="0"/>
              <a:t>please</a:t>
            </a:r>
            <a:r>
              <a:rPr lang="sl-SI" dirty="0" smtClean="0"/>
              <a:t>?</a:t>
            </a:r>
          </a:p>
          <a:p>
            <a:pPr marL="0" indent="0">
              <a:buNone/>
            </a:pPr>
            <a:r>
              <a:rPr lang="sl-SI" dirty="0" err="1" smtClean="0"/>
              <a:t>Who</a:t>
            </a:r>
            <a:r>
              <a:rPr lang="sl-SI" dirty="0" smtClean="0"/>
              <a:t> </a:t>
            </a:r>
            <a:r>
              <a:rPr lang="sl-SI" dirty="0" err="1" smtClean="0"/>
              <a:t>will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call</a:t>
            </a:r>
            <a:r>
              <a:rPr lang="sl-SI" dirty="0" smtClean="0"/>
              <a:t> </a:t>
            </a:r>
            <a:r>
              <a:rPr lang="sl-SI" dirty="0" err="1" smtClean="0"/>
              <a:t>if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need</a:t>
            </a:r>
            <a:r>
              <a:rPr lang="sl-SI" dirty="0" smtClean="0"/>
              <a:t> </a:t>
            </a:r>
            <a:r>
              <a:rPr lang="sl-SI" dirty="0" err="1" smtClean="0"/>
              <a:t>help</a:t>
            </a:r>
            <a:r>
              <a:rPr lang="sl-SI" dirty="0" smtClean="0"/>
              <a:t>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14356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Use </a:t>
            </a:r>
            <a:r>
              <a:rPr lang="sl-SI" dirty="0" err="1" smtClean="0"/>
              <a:t>of</a:t>
            </a:r>
            <a:r>
              <a:rPr lang="sl-SI" dirty="0" smtClean="0"/>
              <a:t> WILL FUTURE TENSE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A. </a:t>
            </a:r>
            <a:r>
              <a:rPr lang="en-US" b="1" dirty="0" smtClean="0"/>
              <a:t>For </a:t>
            </a:r>
            <a:r>
              <a:rPr lang="en-US" b="1" dirty="0"/>
              <a:t>things that we decide to do now. (Rapid Decisions</a:t>
            </a:r>
            <a:r>
              <a:rPr lang="en-US" b="1" dirty="0" smtClean="0"/>
              <a:t>)</a:t>
            </a:r>
            <a:endParaRPr lang="sl-SI" b="1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(=za dejanja, za katera se odločimo v trenutku govorjenja, da jih bomo naredili)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i="1" dirty="0" err="1" smtClean="0"/>
              <a:t>Examples</a:t>
            </a:r>
            <a:r>
              <a:rPr lang="sl-SI" i="1" dirty="0" smtClean="0"/>
              <a:t>: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I </a:t>
            </a:r>
            <a:r>
              <a:rPr lang="en-US" i="1" dirty="0"/>
              <a:t>think </a:t>
            </a:r>
            <a:r>
              <a:rPr lang="en-US" b="1" i="1" dirty="0"/>
              <a:t>we'll</a:t>
            </a:r>
            <a:r>
              <a:rPr lang="en-US" i="1" dirty="0"/>
              <a:t> go right now. (I just decided this right now)</a:t>
            </a:r>
          </a:p>
          <a:p>
            <a:pPr marL="0" indent="0">
              <a:buNone/>
            </a:pPr>
            <a:r>
              <a:rPr lang="en-US" i="1" dirty="0"/>
              <a:t>Which one? Um, I </a:t>
            </a:r>
            <a:r>
              <a:rPr lang="en-US" b="1" i="1" dirty="0"/>
              <a:t>will</a:t>
            </a:r>
            <a:r>
              <a:rPr lang="en-US" i="1" dirty="0"/>
              <a:t> have the chicken sandwich please.</a:t>
            </a:r>
          </a:p>
          <a:p>
            <a:endParaRPr lang="sl-SI" i="1" dirty="0"/>
          </a:p>
        </p:txBody>
      </p:sp>
    </p:spTree>
    <p:extLst>
      <p:ext uri="{BB962C8B-B14F-4D97-AF65-F5344CB8AC3E}">
        <p14:creationId xmlns:p14="http://schemas.microsoft.com/office/powerpoint/2010/main" val="3511347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77334" y="1198179"/>
            <a:ext cx="4184035" cy="48431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 smtClean="0"/>
              <a:t>B.</a:t>
            </a:r>
            <a:r>
              <a:rPr lang="en-US" b="1" dirty="0" smtClean="0"/>
              <a:t> </a:t>
            </a:r>
            <a:r>
              <a:rPr lang="en-US" b="1" dirty="0"/>
              <a:t>When we think or believe something about the future.</a:t>
            </a:r>
            <a:r>
              <a:rPr lang="en-US" dirty="0"/>
              <a:t> </a:t>
            </a:r>
            <a:r>
              <a:rPr lang="en-US" b="1" dirty="0"/>
              <a:t>(Prediction</a:t>
            </a:r>
            <a:r>
              <a:rPr lang="en-US" b="1" dirty="0" smtClean="0"/>
              <a:t>)</a:t>
            </a:r>
            <a:endParaRPr lang="sl-SI" b="1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(=za dejanja, ki jih napovemo za prihodnost, ni nujno, da se bodo res zgodila)</a:t>
            </a:r>
            <a:endParaRPr lang="en-US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i="1" dirty="0" err="1" smtClean="0"/>
              <a:t>Examples</a:t>
            </a:r>
            <a:r>
              <a:rPr lang="sl-SI" i="1" dirty="0" smtClean="0"/>
              <a:t>:</a:t>
            </a:r>
            <a:endParaRPr lang="sl-SI" i="1" dirty="0"/>
          </a:p>
          <a:p>
            <a:pPr marL="0" indent="0">
              <a:buNone/>
            </a:pPr>
            <a:endParaRPr lang="sl-SI" i="1" dirty="0" smtClean="0"/>
          </a:p>
          <a:p>
            <a:pPr marL="0" indent="0">
              <a:buNone/>
            </a:pPr>
            <a:r>
              <a:rPr lang="en-US" i="1" dirty="0" smtClean="0"/>
              <a:t>I </a:t>
            </a:r>
            <a:r>
              <a:rPr lang="en-US" i="1" dirty="0"/>
              <a:t>think it </a:t>
            </a:r>
            <a:r>
              <a:rPr lang="en-US" b="1" i="1" dirty="0"/>
              <a:t>will</a:t>
            </a:r>
            <a:r>
              <a:rPr lang="en-US" i="1" dirty="0"/>
              <a:t> rain later so take an umbrella with you.</a:t>
            </a:r>
          </a:p>
          <a:p>
            <a:pPr marL="0" indent="0">
              <a:buNone/>
            </a:pPr>
            <a:r>
              <a:rPr lang="en-US" i="1" dirty="0"/>
              <a:t>I think you </a:t>
            </a:r>
            <a:r>
              <a:rPr lang="en-US" b="1" i="1" dirty="0"/>
              <a:t>will</a:t>
            </a:r>
            <a:r>
              <a:rPr lang="en-US" i="1" dirty="0"/>
              <a:t> find the </a:t>
            </a:r>
            <a:r>
              <a:rPr lang="sl-SI" i="1" dirty="0" smtClean="0"/>
              <a:t>film </a:t>
            </a:r>
            <a:r>
              <a:rPr lang="en-US" i="1" dirty="0" smtClean="0"/>
              <a:t>interesting</a:t>
            </a:r>
            <a:r>
              <a:rPr lang="en-US" i="1" dirty="0"/>
              <a:t>.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5089970" y="1198179"/>
            <a:ext cx="4184034" cy="48431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 smtClean="0"/>
              <a:t>C. </a:t>
            </a:r>
            <a:r>
              <a:rPr lang="en-US" b="1" dirty="0" smtClean="0"/>
              <a:t>To </a:t>
            </a:r>
            <a:r>
              <a:rPr lang="en-US" b="1" dirty="0"/>
              <a:t>make an offer, a promise or a threat</a:t>
            </a:r>
            <a:r>
              <a:rPr lang="en-US" b="1" dirty="0" smtClean="0"/>
              <a:t>.</a:t>
            </a:r>
            <a:endParaRPr lang="sl-SI" b="1" dirty="0" smtClean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r>
              <a:rPr lang="sl-SI" dirty="0" smtClean="0"/>
              <a:t>(=kadar želimo izraziti ponudbo, obljubo ali grožnjo)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i="1" dirty="0" err="1" smtClean="0"/>
              <a:t>Examples</a:t>
            </a:r>
            <a:r>
              <a:rPr lang="sl-SI" i="1" dirty="0" smtClean="0"/>
              <a:t>: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You look tired. </a:t>
            </a:r>
            <a:r>
              <a:rPr lang="en-US" b="1" i="1" dirty="0"/>
              <a:t>I'll</a:t>
            </a:r>
            <a:r>
              <a:rPr lang="en-US" i="1" dirty="0"/>
              <a:t> finish the dishes for you. </a:t>
            </a:r>
            <a:r>
              <a:rPr lang="sl-SI" i="1" dirty="0" smtClean="0"/>
              <a:t>(OFFER)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I </a:t>
            </a:r>
            <a:r>
              <a:rPr lang="en-US" b="1" i="1" dirty="0"/>
              <a:t>will</a:t>
            </a:r>
            <a:r>
              <a:rPr lang="en-US" i="1" dirty="0"/>
              <a:t> do my best to help you</a:t>
            </a:r>
            <a:r>
              <a:rPr lang="en-US" i="1" dirty="0" smtClean="0"/>
              <a:t>.</a:t>
            </a:r>
            <a:r>
              <a:rPr lang="sl-SI" i="1" dirty="0" smtClean="0"/>
              <a:t> (PROMISE)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If you say anything I </a:t>
            </a:r>
            <a:r>
              <a:rPr lang="en-US" b="1" i="1" dirty="0"/>
              <a:t>will</a:t>
            </a:r>
            <a:r>
              <a:rPr lang="en-US" i="1" dirty="0"/>
              <a:t> kill you</a:t>
            </a:r>
            <a:r>
              <a:rPr lang="en-US" i="1" dirty="0" smtClean="0"/>
              <a:t>!</a:t>
            </a:r>
            <a:r>
              <a:rPr lang="sl-SI" i="1" dirty="0" smtClean="0"/>
              <a:t> (THREAT)</a:t>
            </a:r>
            <a:endParaRPr lang="en-US" i="1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65490036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</TotalTime>
  <Words>344</Words>
  <Application>Microsoft Office PowerPoint</Application>
  <PresentationFormat>Širokozaslonsko</PresentationFormat>
  <Paragraphs>61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Gladko</vt:lpstr>
      <vt:lpstr>WILL FUTURE TENSE</vt:lpstr>
      <vt:lpstr>1. Formation of WILL FUTURE TENSE  (=tvorba slovničnega časa)</vt:lpstr>
      <vt:lpstr>PowerPointova predstavitev</vt:lpstr>
      <vt:lpstr>2. Use of WILL FUTURE TENSE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 FUTURE TENSE</dc:title>
  <dc:creator>Saši</dc:creator>
  <cp:lastModifiedBy>Saši</cp:lastModifiedBy>
  <cp:revision>7</cp:revision>
  <dcterms:created xsi:type="dcterms:W3CDTF">2020-03-25T07:35:19Z</dcterms:created>
  <dcterms:modified xsi:type="dcterms:W3CDTF">2020-03-25T10:39:23Z</dcterms:modified>
</cp:coreProperties>
</file>