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3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997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55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658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213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10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057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260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746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78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6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65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B608-1BAF-4A14-9652-2DA243DE3B0E}" type="datetimeFigureOut">
              <a:rPr lang="sl-SI" smtClean="0"/>
              <a:t>26.3.2020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E3D62-A045-4B53-9CB2-C07AC39363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49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GLOBAL </a:t>
            </a:r>
            <a:r>
              <a:rPr lang="sl-SI" b="1" dirty="0" smtClean="0">
                <a:solidFill>
                  <a:srgbClr val="FF0000"/>
                </a:solidFill>
              </a:rPr>
              <a:t>WARMING</a:t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 smtClean="0">
                <a:solidFill>
                  <a:srgbClr val="FF0000"/>
                </a:solidFill>
              </a:rPr>
              <a:t>(globalno segrevanje)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8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sl-SI" smtClean="0"/>
              <a:t>FOSSIL </a:t>
            </a:r>
            <a:r>
              <a:rPr lang="sl-SI" smtClean="0"/>
              <a:t>FUELS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(fosilna goriva)</a:t>
            </a:r>
            <a:endParaRPr lang="sl-SI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2942"/>
            <a:ext cx="6429870" cy="482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5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1870551"/>
            <a:ext cx="6987540" cy="3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0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8197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74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8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0114"/>
            <a:ext cx="8229600" cy="400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6" y="1600200"/>
            <a:ext cx="63992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523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641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0521"/>
            <a:ext cx="6705600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8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2911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07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DEFORESTATION</a:t>
            </a:r>
            <a:br>
              <a:rPr lang="sl-SI" dirty="0" smtClean="0"/>
            </a:br>
            <a:r>
              <a:rPr lang="sl-SI" dirty="0" smtClean="0"/>
              <a:t>(izsekavanje gozdov)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" y="1870551"/>
            <a:ext cx="6987540" cy="3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748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1" y="1268760"/>
            <a:ext cx="700877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2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DROUGHT</a:t>
            </a:r>
            <a:br>
              <a:rPr lang="sl-SI" dirty="0" smtClean="0"/>
            </a:br>
            <a:r>
              <a:rPr lang="sl-SI" dirty="0" smtClean="0"/>
              <a:t>(suša)</a:t>
            </a:r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8197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53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HURRICANES</a:t>
            </a:r>
            <a:br>
              <a:rPr lang="sl-SI" dirty="0" smtClean="0"/>
            </a:br>
            <a:r>
              <a:rPr lang="sl-SI" dirty="0" smtClean="0"/>
              <a:t>(orkani)</a:t>
            </a:r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70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POWER STATIONS</a:t>
            </a:r>
            <a:br>
              <a:rPr lang="sl-SI" dirty="0" smtClean="0"/>
            </a:br>
            <a:r>
              <a:rPr lang="sl-SI" dirty="0" smtClean="0"/>
              <a:t>(elektrarne)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0114"/>
            <a:ext cx="8229600" cy="400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32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THE ICE </a:t>
            </a:r>
            <a:r>
              <a:rPr lang="sl-SI" dirty="0" smtClean="0"/>
              <a:t>CAPS</a:t>
            </a:r>
            <a:br>
              <a:rPr lang="sl-SI" dirty="0" smtClean="0"/>
            </a:br>
            <a:r>
              <a:rPr lang="sl-SI" dirty="0" smtClean="0"/>
              <a:t>(ledene gore)</a:t>
            </a:r>
            <a:endParaRPr lang="sl-SI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6" y="1600200"/>
            <a:ext cx="63992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96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RAINFORESTS</a:t>
            </a:r>
            <a:br>
              <a:rPr lang="sl-SI" dirty="0" smtClean="0"/>
            </a:br>
            <a:r>
              <a:rPr lang="sl-SI" dirty="0" smtClean="0"/>
              <a:t>(deževni gozd)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9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POLLUTION</a:t>
            </a:r>
            <a:br>
              <a:rPr lang="sl-SI" dirty="0" smtClean="0"/>
            </a:br>
            <a:r>
              <a:rPr lang="sl-SI" dirty="0" smtClean="0"/>
              <a:t>(onesnaženje)</a:t>
            </a:r>
            <a:endParaRPr lang="sl-SI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0521"/>
            <a:ext cx="6705600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9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GREENHOUSE </a:t>
            </a:r>
            <a:r>
              <a:rPr lang="sl-SI" dirty="0" smtClean="0"/>
              <a:t>GASES</a:t>
            </a:r>
            <a:br>
              <a:rPr lang="sl-SI" dirty="0" smtClean="0"/>
            </a:br>
            <a:r>
              <a:rPr lang="sl-SI" dirty="0" smtClean="0"/>
              <a:t>(toplogredni plini)</a:t>
            </a:r>
            <a:endParaRPr lang="sl-S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2911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06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</Words>
  <Application>Microsoft Office PowerPoint</Application>
  <PresentationFormat>On-screen Show (4:3)</PresentationFormat>
  <Paragraphs>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Officeova tema</vt:lpstr>
      <vt:lpstr>GLOBAL WARMING (globalno segrevanje)</vt:lpstr>
      <vt:lpstr>DEFORESTATION (izsekavanje gozdov)</vt:lpstr>
      <vt:lpstr>DROUGHT (suša)</vt:lpstr>
      <vt:lpstr>HURRICANES (orkani)</vt:lpstr>
      <vt:lpstr> POWER STATIONS (elektrarne) </vt:lpstr>
      <vt:lpstr>THE ICE CAPS (ledene gore)</vt:lpstr>
      <vt:lpstr>RAINFORESTS (deževni gozd)</vt:lpstr>
      <vt:lpstr>POLLUTION (onesnaženje)</vt:lpstr>
      <vt:lpstr>GREENHOUSE GASES (toplogredni plini)</vt:lpstr>
      <vt:lpstr>FOSSIL FUELS (fosilna goriva)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Ministrstvo za Šolstvo in Šport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WARMING</dc:title>
  <dc:creator>Uporabnik</dc:creator>
  <cp:lastModifiedBy>Lori</cp:lastModifiedBy>
  <cp:revision>4</cp:revision>
  <dcterms:created xsi:type="dcterms:W3CDTF">2017-03-29T10:23:31Z</dcterms:created>
  <dcterms:modified xsi:type="dcterms:W3CDTF">2020-03-26T19:53:07Z</dcterms:modified>
</cp:coreProperties>
</file>