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59" r:id="rId10"/>
    <p:sldId id="265" r:id="rId11"/>
  </p:sldIdLst>
  <p:sldSz cx="9144000" cy="5143500" type="screen16x9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8" d="100"/>
          <a:sy n="148" d="100"/>
        </p:scale>
        <p:origin x="-56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171450"/>
            <a:ext cx="8695944" cy="452628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4015472"/>
            <a:ext cx="8723376" cy="998685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00150"/>
            <a:ext cx="7772400" cy="1335081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67001"/>
            <a:ext cx="6400800" cy="11049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DBA2-97BE-44C5-A2F1-1A0355165038}" type="datetimeFigureOut">
              <a:rPr lang="sl-SI" smtClean="0"/>
              <a:t>20.12.2016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2E0EE-75FB-437C-B47D-32A2ABEB3B0B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DBA2-97BE-44C5-A2F1-1A0355165038}" type="datetimeFigureOut">
              <a:rPr lang="sl-SI" smtClean="0"/>
              <a:t>20.12.2016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2E0EE-75FB-437C-B47D-32A2ABEB3B0B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171450"/>
            <a:ext cx="8695944" cy="1069848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DBA2-97BE-44C5-A2F1-1A0355165038}" type="datetimeFigureOut">
              <a:rPr lang="sl-SI" smtClean="0"/>
              <a:t>20.12.2016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2E0EE-75FB-437C-B47D-32A2ABEB3B0B}" type="slidenum">
              <a:rPr lang="sl-SI" smtClean="0"/>
              <a:t>‹#›</a:t>
            </a:fld>
            <a:endParaRPr lang="sl-SI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535643"/>
            <a:ext cx="8723376" cy="998685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85850"/>
            <a:ext cx="2057400" cy="3365500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85850"/>
            <a:ext cx="6019800" cy="3365501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DBA2-97BE-44C5-A2F1-1A0355165038}" type="datetimeFigureOut">
              <a:rPr lang="sl-SI" smtClean="0"/>
              <a:t>20.12.2016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2E0EE-75FB-437C-B47D-32A2ABEB3B0B}" type="slidenum">
              <a:rPr lang="sl-SI" smtClean="0"/>
              <a:t>‹#›</a:t>
            </a:fld>
            <a:endParaRPr lang="sl-SI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171450"/>
            <a:ext cx="8695944" cy="3552444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9" y="3152694"/>
            <a:ext cx="2876429" cy="535520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3056467"/>
            <a:ext cx="5544515" cy="637604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3065672"/>
            <a:ext cx="5467980" cy="580704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3055631"/>
            <a:ext cx="3308000" cy="488662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3043916"/>
            <a:ext cx="8723376" cy="997406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1847670"/>
            <a:ext cx="7772400" cy="1143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078086"/>
            <a:ext cx="6417734" cy="70485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DBA2-97BE-44C5-A2F1-1A0355165038}" type="datetimeFigureOut">
              <a:rPr lang="sl-SI" smtClean="0"/>
              <a:t>20.12.2016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2E0EE-75FB-437C-B47D-32A2ABEB3B0B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DBA2-97BE-44C5-A2F1-1A0355165038}" type="datetimeFigureOut">
              <a:rPr lang="sl-SI" smtClean="0"/>
              <a:t>20.12.2016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2E0EE-75FB-437C-B47D-32A2ABEB3B0B}" type="slidenum">
              <a:rPr lang="sl-SI" smtClean="0"/>
              <a:t>‹#›</a:t>
            </a:fld>
            <a:endParaRPr lang="sl-SI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009394"/>
            <a:ext cx="3822192" cy="2585466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09394"/>
            <a:ext cx="3822192" cy="2585466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08585"/>
            <a:ext cx="3822192" cy="47982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3" y="2571751"/>
            <a:ext cx="3820055" cy="20228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008585"/>
            <a:ext cx="3822192" cy="47982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71751"/>
            <a:ext cx="3822192" cy="20228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DBA2-97BE-44C5-A2F1-1A0355165038}" type="datetimeFigureOut">
              <a:rPr lang="sl-SI" smtClean="0"/>
              <a:t>20.12.2016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2E0EE-75FB-437C-B47D-32A2ABEB3B0B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DBA2-97BE-44C5-A2F1-1A0355165038}" type="datetimeFigureOut">
              <a:rPr lang="sl-SI" smtClean="0"/>
              <a:t>20.12.2016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2E0EE-75FB-437C-B47D-32A2ABEB3B0B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171450"/>
            <a:ext cx="8695944" cy="1069848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535643"/>
            <a:ext cx="8723376" cy="997406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DBA2-97BE-44C5-A2F1-1A0355165038}" type="datetimeFigureOut">
              <a:rPr lang="sl-SI" smtClean="0"/>
              <a:t>20.12.2016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2E0EE-75FB-437C-B47D-32A2ABEB3B0B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171450"/>
            <a:ext cx="8695944" cy="1069848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DBA2-97BE-44C5-A2F1-1A0355165038}" type="datetimeFigureOut">
              <a:rPr lang="sl-SI" smtClean="0"/>
              <a:t>20.12.2016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2E0EE-75FB-437C-B47D-32A2ABEB3B0B}" type="slidenum">
              <a:rPr lang="sl-SI" smtClean="0"/>
              <a:t>‹#›</a:t>
            </a:fld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686050"/>
            <a:ext cx="3352800" cy="142875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535643"/>
            <a:ext cx="8723376" cy="998685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1714500"/>
            <a:ext cx="3352800" cy="939546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371600"/>
            <a:ext cx="3904076" cy="28575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171450"/>
            <a:ext cx="8695944" cy="452628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4015472"/>
            <a:ext cx="8723376" cy="998685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6" y="254000"/>
            <a:ext cx="3812645" cy="1822451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4" y="2089150"/>
            <a:ext cx="3818467" cy="18161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DBA2-97BE-44C5-A2F1-1A0355165038}" type="datetimeFigureOut">
              <a:rPr lang="sl-SI" smtClean="0"/>
              <a:t>20.12.2016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2E0EE-75FB-437C-B47D-32A2ABEB3B0B}" type="slidenum">
              <a:rPr lang="sl-SI" smtClean="0"/>
              <a:t>‹#›</a:t>
            </a:fld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028700"/>
            <a:ext cx="3566160" cy="219456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171450"/>
            <a:ext cx="8695944" cy="185166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259572"/>
            <a:ext cx="8723376" cy="997406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3746"/>
            <a:ext cx="8229600" cy="939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4687623"/>
            <a:ext cx="37866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2564DBA2-97BE-44C5-A2F1-1A0355165038}" type="datetimeFigureOut">
              <a:rPr lang="sl-SI" smtClean="0"/>
              <a:t>20.12.2016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9" y="4687623"/>
            <a:ext cx="378669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4687623"/>
            <a:ext cx="116182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A52E0EE-75FB-437C-B47D-32A2ABEB3B0B}" type="slidenum">
              <a:rPr lang="sl-SI" smtClean="0"/>
              <a:t>‹#›</a:t>
            </a:fld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8" y="2006600"/>
            <a:ext cx="7408333" cy="2588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483519"/>
            <a:ext cx="7772400" cy="864095"/>
          </a:xfrm>
        </p:spPr>
        <p:txBody>
          <a:bodyPr/>
          <a:lstStyle/>
          <a:p>
            <a:r>
              <a:rPr lang="sl-SI" dirty="0" smtClean="0"/>
              <a:t>ALPE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26511"/>
            <a:ext cx="4032448" cy="2782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1160"/>
            <a:ext cx="4113778" cy="273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18795"/>
            <a:ext cx="5362377" cy="357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418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1"/>
          <p:cNvSpPr>
            <a:spLocks noGrp="1"/>
          </p:cNvSpPr>
          <p:nvPr>
            <p:ph idx="1"/>
          </p:nvPr>
        </p:nvSpPr>
        <p:spPr>
          <a:xfrm>
            <a:off x="872068" y="1563638"/>
            <a:ext cx="7408333" cy="3384376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sl-SI" dirty="0">
                <a:latin typeface="Calibri"/>
                <a:ea typeface="Calibri"/>
                <a:cs typeface="Times New Roman"/>
              </a:rPr>
              <a:t>So </a:t>
            </a:r>
            <a:r>
              <a:rPr lang="sl-SI" dirty="0" err="1">
                <a:latin typeface="Calibri"/>
                <a:ea typeface="Calibri"/>
                <a:cs typeface="Times New Roman"/>
              </a:rPr>
              <a:t>mladonagubano</a:t>
            </a:r>
            <a:r>
              <a:rPr lang="sl-SI" dirty="0">
                <a:latin typeface="Calibri"/>
                <a:ea typeface="Calibri"/>
                <a:cs typeface="Times New Roman"/>
              </a:rPr>
              <a:t> in najvišje gorovje v Evropi.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sl-SI" dirty="0">
                <a:latin typeface="Calibri"/>
                <a:ea typeface="Calibri"/>
                <a:cs typeface="Times New Roman"/>
              </a:rPr>
              <a:t>Površje so preoblikovali ledeniki in reke.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sl-SI" dirty="0">
                <a:latin typeface="Calibri"/>
                <a:ea typeface="Calibri"/>
                <a:cs typeface="Times New Roman"/>
              </a:rPr>
              <a:t>Doline in kotline so pomembne za promet in turizem.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sl-SI" dirty="0">
                <a:latin typeface="Calibri"/>
                <a:ea typeface="Calibri"/>
                <a:cs typeface="Times New Roman"/>
              </a:rPr>
              <a:t>Gorsko podnebje.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sl-SI" dirty="0">
                <a:latin typeface="Calibri"/>
                <a:ea typeface="Calibri"/>
                <a:cs typeface="Times New Roman"/>
              </a:rPr>
              <a:t>Zaradi razgibanega površja imamo različne višinske pasove</a:t>
            </a:r>
            <a:r>
              <a:rPr lang="sl-SI" dirty="0" smtClean="0">
                <a:latin typeface="Calibri"/>
                <a:ea typeface="Calibri"/>
                <a:cs typeface="Times New Roman"/>
              </a:rPr>
              <a:t>.</a:t>
            </a:r>
            <a:endParaRPr lang="sl-SI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800" dirty="0" smtClean="0">
                <a:solidFill>
                  <a:schemeClr val="tx1"/>
                </a:solidFill>
              </a:rPr>
              <a:t>ALPE</a:t>
            </a:r>
            <a:endParaRPr lang="sl-SI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4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1800" dirty="0" smtClean="0"/>
              <a:t>Lega, obseg</a:t>
            </a:r>
            <a:endParaRPr lang="sl-SI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31590"/>
            <a:ext cx="571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6012160" y="1419622"/>
            <a:ext cx="2880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l-SI" sz="1600" dirty="0" smtClean="0"/>
              <a:t>Od Ligurskega morja do Panonske nižine</a:t>
            </a:r>
          </a:p>
          <a:p>
            <a:pPr marL="285750" indent="-285750">
              <a:buFontTx/>
              <a:buChar char="-"/>
            </a:pPr>
            <a:r>
              <a:rPr lang="sl-SI" sz="1600" dirty="0" smtClean="0"/>
              <a:t>1500 km</a:t>
            </a:r>
          </a:p>
          <a:p>
            <a:pPr marL="285750" indent="-285750">
              <a:buFontTx/>
              <a:buChar char="-"/>
            </a:pPr>
            <a:r>
              <a:rPr lang="sl-SI" sz="1600" dirty="0" smtClean="0"/>
              <a:t>Države</a:t>
            </a:r>
          </a:p>
          <a:p>
            <a:pPr marL="285750" indent="-285750">
              <a:buFontTx/>
              <a:buChar char="-"/>
            </a:pPr>
            <a:r>
              <a:rPr lang="sl-SI" sz="1600" dirty="0" smtClean="0"/>
              <a:t>Mlado nagubano gorovje</a:t>
            </a:r>
            <a:endParaRPr lang="sl-SI" sz="1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" t="7058" r="5070" b="8490"/>
          <a:stretch/>
        </p:blipFill>
        <p:spPr bwMode="auto">
          <a:xfrm>
            <a:off x="4860032" y="1890006"/>
            <a:ext cx="4146997" cy="303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552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1800" dirty="0" smtClean="0"/>
              <a:t>Ledeniško oblikovanje</a:t>
            </a:r>
            <a:endParaRPr lang="sl-SI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75446"/>
            <a:ext cx="6884282" cy="337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959374"/>
            <a:ext cx="5323605" cy="399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7236296" y="1995686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- </a:t>
            </a:r>
            <a:r>
              <a:rPr lang="sl-SI" sz="1400" dirty="0" err="1" smtClean="0"/>
              <a:t>Grosglockner</a:t>
            </a:r>
            <a:endParaRPr lang="sl-SI" sz="1400" dirty="0" smtClean="0"/>
          </a:p>
          <a:p>
            <a:r>
              <a:rPr lang="sl-SI" sz="1400" dirty="0" smtClean="0"/>
              <a:t>- </a:t>
            </a:r>
            <a:r>
              <a:rPr lang="sl-SI" sz="1400" dirty="0" err="1" smtClean="0"/>
              <a:t>Aletsch</a:t>
            </a:r>
            <a:endParaRPr lang="sl-SI" sz="1400" dirty="0"/>
          </a:p>
        </p:txBody>
      </p:sp>
    </p:spTree>
    <p:extLst>
      <p:ext uri="{BB962C8B-B14F-4D97-AF65-F5344CB8AC3E}">
        <p14:creationId xmlns:p14="http://schemas.microsoft.com/office/powerpoint/2010/main" val="410528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1203597"/>
            <a:ext cx="2743084" cy="3274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71550"/>
            <a:ext cx="2093250" cy="244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63638"/>
            <a:ext cx="2379721" cy="284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355" y="267494"/>
            <a:ext cx="5400600" cy="470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39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71550"/>
            <a:ext cx="5376852" cy="4031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882145"/>
            <a:ext cx="2596180" cy="39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27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50" y="900368"/>
            <a:ext cx="5708319" cy="3808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740" y="900368"/>
            <a:ext cx="5732394" cy="382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038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9502"/>
            <a:ext cx="5648325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201514"/>
            <a:ext cx="244792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72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1600" dirty="0" smtClean="0"/>
              <a:t>Doline in kotline so pomembne za poselitev in promet</a:t>
            </a:r>
            <a:endParaRPr lang="sl-SI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8" b="-2031"/>
          <a:stretch/>
        </p:blipFill>
        <p:spPr bwMode="auto">
          <a:xfrm>
            <a:off x="251519" y="987574"/>
            <a:ext cx="5840573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347614"/>
            <a:ext cx="6359352" cy="357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5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395536" y="77155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Prelazi</a:t>
            </a:r>
            <a:endParaRPr lang="sl-SI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63638"/>
            <a:ext cx="40195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93714"/>
            <a:ext cx="4781246" cy="2594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91630"/>
            <a:ext cx="4200128" cy="315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01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alovita">
  <a:themeElements>
    <a:clrScheme name="Valovita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Valovita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alovita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111</TotalTime>
  <Words>69</Words>
  <Application>Microsoft Office PowerPoint</Application>
  <PresentationFormat>Diaprojekcija na zaslonu (16:9)</PresentationFormat>
  <Paragraphs>17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1" baseType="lpstr">
      <vt:lpstr>Valovita</vt:lpstr>
      <vt:lpstr>ALPE</vt:lpstr>
      <vt:lpstr>Lega, obseg</vt:lpstr>
      <vt:lpstr>Ledeniško oblikovanje</vt:lpstr>
      <vt:lpstr>PowerPointova predstavitev</vt:lpstr>
      <vt:lpstr>PowerPointova predstavitev</vt:lpstr>
      <vt:lpstr>PowerPointova predstavitev</vt:lpstr>
      <vt:lpstr>PowerPointova predstavitev</vt:lpstr>
      <vt:lpstr>Doline in kotline so pomembne za poselitev in promet</vt:lpstr>
      <vt:lpstr>PowerPointova predstavitev</vt:lpstr>
      <vt:lpstr>ALPE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ALPE</dc:title>
  <dc:creator>Sonja</dc:creator>
  <cp:lastModifiedBy>Sonja</cp:lastModifiedBy>
  <cp:revision>12</cp:revision>
  <dcterms:created xsi:type="dcterms:W3CDTF">2015-12-07T19:02:47Z</dcterms:created>
  <dcterms:modified xsi:type="dcterms:W3CDTF">2016-12-20T17:44:38Z</dcterms:modified>
</cp:coreProperties>
</file>