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8751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470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5310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9990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0314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7768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0412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8030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9620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1884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9152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3909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5850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2861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1834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8057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7988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54129A-DDB9-4AB3-B20C-308DCF8B6658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894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89EABC52-ACEE-4F4D-B74C-B4FA748D5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481413" y="2079048"/>
            <a:ext cx="4846093" cy="825052"/>
          </a:xfrm>
          <a:effectLst>
            <a:outerShdw blurRad="50800" dist="50800" dir="5400000" algn="ctr" rotWithShape="0">
              <a:schemeClr val="tx2"/>
            </a:outerShdw>
          </a:effectLst>
        </p:spPr>
        <p:txBody>
          <a:bodyPr>
            <a:normAutofit/>
          </a:bodyPr>
          <a:lstStyle/>
          <a:p>
            <a:r>
              <a:rPr lang="sl-SI" sz="4400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PRVA POMOČ - požar</a:t>
            </a:r>
          </a:p>
        </p:txBody>
      </p:sp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id="{E2326D14-07EE-45AE-BB7A-7BE7D72F13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r="18344" b="-1"/>
          <a:stretch/>
        </p:blipFill>
        <p:spPr>
          <a:xfrm rot="21420000">
            <a:off x="-111327" y="232447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10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7288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Slika 12" descr="Slika, ki vsebuje besede risba&#10;&#10;Opis je samodejno ustvarjen">
            <a:extLst>
              <a:ext uri="{FF2B5EF4-FFF2-40B4-BE49-F238E27FC236}">
                <a16:creationId xmlns:a16="http://schemas.microsoft.com/office/drawing/2014/main" id="{76E0CE2D-984E-43B2-867A-C546C8EFD4E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99" y="902612"/>
            <a:ext cx="8966200" cy="5052776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762D96A-27E6-4912-8146-A0F170A91C9B}"/>
              </a:ext>
            </a:extLst>
          </p:cNvPr>
          <p:cNvSpPr txBox="1"/>
          <p:nvPr/>
        </p:nvSpPr>
        <p:spPr>
          <a:xfrm>
            <a:off x="2012949" y="2474892"/>
            <a:ext cx="81661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KAJ SPLOH JE  POŽAR?</a:t>
            </a:r>
          </a:p>
          <a:p>
            <a:endParaRPr lang="sl-SI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POŽAR JE ENA NAJPOGOSTEJŠIH NESREČ. POŽAR JE </a:t>
            </a: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NENADZOROVANO ŠIRJENJE OGNJA, </a:t>
            </a:r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PRI KATEREM SE RAZVIJEJO </a:t>
            </a: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DIM, VROČINA IN STRUPENI PLINI. </a:t>
            </a:r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VSE TO OGROŽA NAŠE ŽIVLJENJE IN ZDRAVJE.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2704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Slika 8" descr="Slika, ki vsebuje besede risba&#10;&#10;Opis je samodejno ustvarjen">
            <a:extLst>
              <a:ext uri="{FF2B5EF4-FFF2-40B4-BE49-F238E27FC236}">
                <a16:creationId xmlns:a16="http://schemas.microsoft.com/office/drawing/2014/main" id="{2CDA792B-A601-4652-BB16-1B91E686E42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13" y="873644"/>
            <a:ext cx="9949371" cy="511071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35000"/>
              </a:schemeClr>
            </a:outerShdw>
          </a:effec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762D96A-27E6-4912-8146-A0F170A91C9B}"/>
              </a:ext>
            </a:extLst>
          </p:cNvPr>
          <p:cNvSpPr txBox="1"/>
          <p:nvPr/>
        </p:nvSpPr>
        <p:spPr>
          <a:xfrm>
            <a:off x="389466" y="440266"/>
            <a:ext cx="1141306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KAJ NAJPREJ NAREDIMO KO ZASLIŠIMO ALARM (SMO V ŠOLI)?</a:t>
            </a: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OSTANEMO MIRNI. ČE JE MOGOČE, KAR NAJHITREJE ZAPUSTIMO STAVBO OZ. ŠOLO.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ZAKAJ MORAMO PREDEN ODPREMO VRATA POTOPATI KLJUKO?</a:t>
            </a: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ČE SO VRATA VROČA, POMENI DA ZA VATI GORI. TO JE ZA NAS LAHKO ZELO NEVARNO.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UJETI SMO V UČILNICI. KAJ LAHKO NAREDIMO? V UČILNICO SE POD VRATI ŠIRI DIM.</a:t>
            </a: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VRATA ZATESNIMO Z VLAŽNIMI KRPAMI, OBLAČILI …, DA PREPREČIMO ŠIRJENJE DIMA.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KAKO PA ZAŠČITIMO SEBE PRED VDIHOVANJEM DIMA?</a:t>
            </a: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NA USTA IN NOS SI POLOŽIMO VLAŽNO KRPO ALI ROBEC. TAKO ZAŠČITIMO SVOJA DIHALA.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b="1" dirty="0">
                <a:latin typeface="Cambria" panose="02040503050406030204" pitchFamily="18" charset="0"/>
                <a:ea typeface="Cambria" panose="02040503050406030204" pitchFamily="18" charset="0"/>
              </a:rPr>
              <a:t>KAJ NAREDIMO, ČE NAM ZAGORI OBLEKA?</a:t>
            </a:r>
          </a:p>
          <a:p>
            <a:pPr algn="just"/>
            <a:r>
              <a:rPr lang="sl-SI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HIRO SE POVALJAMO PO TLEH IN TAKO ZADUŠIMO OGENJ.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978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Slika 8" descr="Slika, ki vsebuje besede risba&#10;&#10;Opis je samodejno ustvarjen">
            <a:extLst>
              <a:ext uri="{FF2B5EF4-FFF2-40B4-BE49-F238E27FC236}">
                <a16:creationId xmlns:a16="http://schemas.microsoft.com/office/drawing/2014/main" id="{2CDA792B-A601-4652-BB16-1B91E686E42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13" y="873644"/>
            <a:ext cx="9949371" cy="511071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35000"/>
              </a:schemeClr>
            </a:outerShdw>
          </a:effec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762D96A-27E6-4912-8146-A0F170A91C9B}"/>
              </a:ext>
            </a:extLst>
          </p:cNvPr>
          <p:cNvSpPr txBox="1"/>
          <p:nvPr/>
        </p:nvSpPr>
        <p:spPr>
          <a:xfrm>
            <a:off x="389466" y="440266"/>
            <a:ext cx="1141306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KAJ PA, KO SE PRESTRAŠIMO? JE DOBRO, DA SE SKRIJEMO?</a:t>
            </a: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NIKOLI SE NE SKRIVAMO! GASILCI NAS LAHKO SPREGLEDAJO, SAJ NE MOREJO VEDETI, DA SMO NOTRI. TO SE LAHKO KONČA ZELO SLABO.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KAKO BODO DRUGI VEDELI, DA SMO OSTALI UJETI V UČILNICI? KAKO SPOORČIMO GASILCEM?</a:t>
            </a: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LAHKO ZAVPIJEMO SKOZI OKNO. ČE SMO V PRITLJIČJU, LAHKO STAVBO SKOZI OKNO TUDI ZAPUSTIMO.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KOLIKO IGRAČ LAHKO VZAMEMO S SEBOJ, KO ZAPUSTIMO STAVBO?</a:t>
            </a: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NOBENE, NIČESAR NE VZAMEMO S SEBOJ.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KAJ PA, KO SE PRESTRAŠIMO? JE DOBRO, DA SE SKRIJEMO?</a:t>
            </a: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NIKOLI SE NE SKRIVAMO! GASILCI NAS LAHKO SPREGLEDAJO, SAJ NE MOREJO VEDETI, DA SMO NOTRI. TO SE LAHKO KONČA ZELO SLABO.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4081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Slika 8" descr="Slika, ki vsebuje besede risba&#10;&#10;Opis je samodejno ustvarjen">
            <a:extLst>
              <a:ext uri="{FF2B5EF4-FFF2-40B4-BE49-F238E27FC236}">
                <a16:creationId xmlns:a16="http://schemas.microsoft.com/office/drawing/2014/main" id="{2CDA792B-A601-4652-BB16-1B91E686E42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13" y="873644"/>
            <a:ext cx="9949371" cy="511071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35000"/>
              </a:schemeClr>
            </a:outerShdw>
          </a:effec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762D96A-27E6-4912-8146-A0F170A91C9B}"/>
              </a:ext>
            </a:extLst>
          </p:cNvPr>
          <p:cNvSpPr txBox="1"/>
          <p:nvPr/>
        </p:nvSpPr>
        <p:spPr>
          <a:xfrm>
            <a:off x="389466" y="440266"/>
            <a:ext cx="114130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KAJ JE TO EVAKUACIJSKI NAČRT?</a:t>
            </a: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TO JE NAČRT IZHODA IZ STAVBE ZA UMIK PRED POŽAROM.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KJE POČAKAMO, KO PRISPEMO VEN?</a:t>
            </a: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POČAKAMO NA ZBIRNEM MESTU. 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PO KAJ SE VRNEMO V ŠOLO-STANOVANJE?</a:t>
            </a: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PO NIČ. V GOREČO STAVBO SE NIKOLI NE VRAČAMO.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</p:txBody>
      </p:sp>
      <p:pic>
        <p:nvPicPr>
          <p:cNvPr id="3" name="Slika 2" descr="Slika, ki vsebuje besede zunanje, znak, sedeče, cesta&#10;&#10;Opis je samodejno ustvarjen">
            <a:extLst>
              <a:ext uri="{FF2B5EF4-FFF2-40B4-BE49-F238E27FC236}">
                <a16:creationId xmlns:a16="http://schemas.microsoft.com/office/drawing/2014/main" id="{EAB4D372-2065-4EE0-B02B-7277E0394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368" y="1232345"/>
            <a:ext cx="1177472" cy="1177472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540C614-3D2E-4DEB-B021-55710A77E3B8}"/>
              </a:ext>
            </a:extLst>
          </p:cNvPr>
          <p:cNvSpPr txBox="1"/>
          <p:nvPr/>
        </p:nvSpPr>
        <p:spPr>
          <a:xfrm>
            <a:off x="7728208" y="2409817"/>
            <a:ext cx="293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Cambria" panose="02040503050406030204" pitchFamily="18" charset="0"/>
                <a:ea typeface="Cambria" panose="02040503050406030204" pitchFamily="18" charset="0"/>
              </a:rPr>
              <a:t>ZNAK ZA ZBIRNO MESTO</a:t>
            </a:r>
          </a:p>
        </p:txBody>
      </p:sp>
    </p:spTree>
    <p:extLst>
      <p:ext uri="{BB962C8B-B14F-4D97-AF65-F5344CB8AC3E}">
        <p14:creationId xmlns:p14="http://schemas.microsoft.com/office/powerpoint/2010/main" val="3200852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Slika 8" descr="Slika, ki vsebuje besede risba&#10;&#10;Opis je samodejno ustvarjen">
            <a:extLst>
              <a:ext uri="{FF2B5EF4-FFF2-40B4-BE49-F238E27FC236}">
                <a16:creationId xmlns:a16="http://schemas.microsoft.com/office/drawing/2014/main" id="{2CDA792B-A601-4652-BB16-1B91E686E42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13" y="873644"/>
            <a:ext cx="9949371" cy="511071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35000"/>
              </a:schemeClr>
            </a:outerShdw>
          </a:effec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762D96A-27E6-4912-8146-A0F170A91C9B}"/>
              </a:ext>
            </a:extLst>
          </p:cNvPr>
          <p:cNvSpPr txBox="1"/>
          <p:nvPr/>
        </p:nvSpPr>
        <p:spPr>
          <a:xfrm>
            <a:off x="2099731" y="1859339"/>
            <a:ext cx="799253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TO JE BILO NEKAJ OSNOVNIH NAVODIL ZA PRAVILNO POSTOPANJE V PRIMERU POŽARA. </a:t>
            </a:r>
          </a:p>
          <a:p>
            <a:pPr algn="just"/>
            <a:endParaRPr lang="sl-SI" sz="2000" b="1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b="1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ctr"/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NAJPOMEMBNEJŠE PA JE, DA SMO PREVIDNI IN SE VEDEMO TAKO, DA DO POŽARA NE PRIDE (IGRA OTROK Z OGNJEM, POŠKODOVANE ELEKTRIČNE NAPRAVE, PRIŽGANE SVEČE BREZ NADZORA, …)!</a:t>
            </a:r>
          </a:p>
          <a:p>
            <a:pPr algn="ctr"/>
            <a:endParaRPr lang="sl-SI" sz="2000" b="1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ctr"/>
            <a:endParaRPr lang="sl-SI" sz="2000" b="1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ctr"/>
            <a:r>
              <a:rPr lang="sl-SI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PRIPOROČILO:</a:t>
            </a:r>
          </a:p>
          <a:p>
            <a:pPr algn="ctr"/>
            <a:r>
              <a:rPr lang="sl-SI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DOMA SE POGOVORITE KAKŠEN JE VAŠ EVAKUACIJSKI NAČRTV PRIMERU POŽARA.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3847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odek">
  <a:themeElements>
    <a:clrScheme name="Glavni dogodek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lavni dogodek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odek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407</Words>
  <Application>Microsoft Office PowerPoint</Application>
  <PresentationFormat>Širokozaslonsko</PresentationFormat>
  <Paragraphs>58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Cambria</vt:lpstr>
      <vt:lpstr>Impact</vt:lpstr>
      <vt:lpstr>Glavni dogodek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Windows User</dc:creator>
  <cp:lastModifiedBy>Windows User</cp:lastModifiedBy>
  <cp:revision>10</cp:revision>
  <dcterms:created xsi:type="dcterms:W3CDTF">2020-03-26T10:13:10Z</dcterms:created>
  <dcterms:modified xsi:type="dcterms:W3CDTF">2020-03-26T11:19:50Z</dcterms:modified>
</cp:coreProperties>
</file>