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0E3936-6C52-4063-9226-818946519C82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309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6D9C0-A8F8-4820-8159-DC1199925F86}" type="datetimeFigureOut">
              <a:rPr lang="sl-SI" smtClean="0"/>
              <a:t>20.2.2017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Ograda vsebine 86017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19" name="Oval 44"/>
          <p:cNvSpPr>
            <a:spLocks noChangeArrowheads="1"/>
          </p:cNvSpPr>
          <p:nvPr/>
        </p:nvSpPr>
        <p:spPr bwMode="auto">
          <a:xfrm>
            <a:off x="3051656" y="2532602"/>
            <a:ext cx="2856359" cy="1828800"/>
          </a:xfrm>
          <a:prstGeom prst="ellipse">
            <a:avLst/>
          </a:prstGeom>
          <a:solidFill>
            <a:srgbClr val="FFFFD5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22680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ZNAČILNOSTI PRAVLJICE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463899" y="4750509"/>
            <a:ext cx="4484982" cy="1015938"/>
          </a:xfrm>
          <a:prstGeom prst="wedgeEllipseCallout">
            <a:avLst>
              <a:gd name="adj1" fmla="val 25164"/>
              <a:gd name="adj2" fmla="val -98034"/>
            </a:avLst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OSEBE SO PRIKAZANE ČRNO-BELO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(pameten : neumen, prijazen : hudoben, delaven : len, dober : slab ...)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AutoShape 41"/>
          <p:cNvSpPr>
            <a:spLocks noChangeArrowheads="1"/>
          </p:cNvSpPr>
          <p:nvPr/>
        </p:nvSpPr>
        <p:spPr bwMode="auto">
          <a:xfrm>
            <a:off x="3275856" y="188640"/>
            <a:ext cx="1905000" cy="1580426"/>
          </a:xfrm>
          <a:prstGeom prst="wedgeEllipseCallout">
            <a:avLst>
              <a:gd name="adj1" fmla="val 8373"/>
              <a:gd name="adj2" fmla="val 96651"/>
            </a:avLst>
          </a:prstGeom>
          <a:solidFill>
            <a:srgbClr val="FFFF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NEDOLOČEN KRAJ</a:t>
            </a:r>
            <a:r>
              <a:rPr kumimoji="0" lang="sl-S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IN ČAS; NEKOČ, ZA DEVETIMI GORAMI 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AutoShape 40"/>
          <p:cNvSpPr>
            <a:spLocks noChangeArrowheads="1"/>
          </p:cNvSpPr>
          <p:nvPr/>
        </p:nvSpPr>
        <p:spPr bwMode="auto">
          <a:xfrm rot="10800000" flipV="1">
            <a:off x="6622076" y="4344077"/>
            <a:ext cx="1762125" cy="914400"/>
          </a:xfrm>
          <a:prstGeom prst="wedgeEllipseCallout">
            <a:avLst>
              <a:gd name="adj1" fmla="val 101625"/>
              <a:gd name="adj2" fmla="val -94891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ŽIVALI GOVORIJO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AutoShape 39"/>
          <p:cNvSpPr>
            <a:spLocks noChangeArrowheads="1"/>
          </p:cNvSpPr>
          <p:nvPr/>
        </p:nvSpPr>
        <p:spPr bwMode="auto">
          <a:xfrm>
            <a:off x="6156603" y="1732501"/>
            <a:ext cx="2564369" cy="1040113"/>
          </a:xfrm>
          <a:prstGeom prst="wedgeEllipseCallout">
            <a:avLst>
              <a:gd name="adj1" fmla="val -69860"/>
              <a:gd name="adj2" fmla="val 66513"/>
            </a:avLst>
          </a:prstGeom>
          <a:solidFill>
            <a:srgbClr val="FFFF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DOBROTA ZMAGA, HUDOBIJA JE KAZNOVANA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AutoShape 38"/>
          <p:cNvSpPr>
            <a:spLocks noChangeArrowheads="1"/>
          </p:cNvSpPr>
          <p:nvPr/>
        </p:nvSpPr>
        <p:spPr bwMode="auto">
          <a:xfrm>
            <a:off x="5191545" y="417731"/>
            <a:ext cx="2978423" cy="1052165"/>
          </a:xfrm>
          <a:prstGeom prst="wedgeEllipseCallout">
            <a:avLst>
              <a:gd name="adj1" fmla="val -51016"/>
              <a:gd name="adj2" fmla="val 161432"/>
            </a:avLst>
          </a:prstGeom>
          <a:solidFill>
            <a:srgbClr val="FFFF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IZMIŠLJENA BITJA: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ZMAJI, ČAROVNICE, ŠKRATI, VILE, KRALJEVIČ,…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AutoShape 37"/>
          <p:cNvSpPr>
            <a:spLocks noChangeArrowheads="1"/>
          </p:cNvSpPr>
          <p:nvPr/>
        </p:nvSpPr>
        <p:spPr bwMode="auto">
          <a:xfrm>
            <a:off x="971361" y="3861048"/>
            <a:ext cx="1905000" cy="685800"/>
          </a:xfrm>
          <a:prstGeom prst="wedgeEllipseCallout">
            <a:avLst>
              <a:gd name="adj1" fmla="val 68240"/>
              <a:gd name="adj2" fmla="val -45270"/>
            </a:avLst>
          </a:prstGeom>
          <a:solidFill>
            <a:srgbClr val="FFFF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ČAROBNI PREDMETI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AutoShape 36"/>
          <p:cNvSpPr>
            <a:spLocks noChangeArrowheads="1"/>
          </p:cNvSpPr>
          <p:nvPr/>
        </p:nvSpPr>
        <p:spPr bwMode="auto">
          <a:xfrm>
            <a:off x="4948881" y="5010931"/>
            <a:ext cx="1918268" cy="1028700"/>
          </a:xfrm>
          <a:prstGeom prst="wedgeEllipseCallout">
            <a:avLst>
              <a:gd name="adj1" fmla="val -36762"/>
              <a:gd name="adj2" fmla="val -125275"/>
            </a:avLst>
          </a:prstGeom>
          <a:solidFill>
            <a:srgbClr val="FFFFFF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PRAVLJIČNA ŠTEVILA:</a:t>
            </a: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3, 7, 9, 100, 300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AutoShape 35"/>
          <p:cNvSpPr>
            <a:spLocks noChangeArrowheads="1"/>
          </p:cNvSpPr>
          <p:nvPr/>
        </p:nvSpPr>
        <p:spPr bwMode="auto">
          <a:xfrm>
            <a:off x="467544" y="2708920"/>
            <a:ext cx="1905000" cy="685800"/>
          </a:xfrm>
          <a:prstGeom prst="wedgeEllipseCallout">
            <a:avLst>
              <a:gd name="adj1" fmla="val 86965"/>
              <a:gd name="adj2" fmla="val 37302"/>
            </a:avLst>
          </a:prstGeom>
          <a:solidFill>
            <a:srgbClr val="FFFFFF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DOGODKI SE PONAVLJAJO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AutoShape 34"/>
          <p:cNvSpPr>
            <a:spLocks noChangeArrowheads="1"/>
          </p:cNvSpPr>
          <p:nvPr/>
        </p:nvSpPr>
        <p:spPr bwMode="auto">
          <a:xfrm rot="10800000" flipV="1">
            <a:off x="6812576" y="3103663"/>
            <a:ext cx="1571625" cy="914400"/>
          </a:xfrm>
          <a:prstGeom prst="wedgeEllipseCallout">
            <a:avLst>
              <a:gd name="adj1" fmla="val 107390"/>
              <a:gd name="adj2" fmla="val -17116"/>
            </a:avLst>
          </a:prstGeom>
          <a:solidFill>
            <a:srgbClr val="FFFFFF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VSE JE MOGOČE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</a:endParaRP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 rot="10800000" flipV="1">
            <a:off x="899592" y="1268760"/>
            <a:ext cx="1571625" cy="914400"/>
          </a:xfrm>
          <a:prstGeom prst="wedgeEllipseCallout">
            <a:avLst>
              <a:gd name="adj1" fmla="val -122913"/>
              <a:gd name="adj2" fmla="val 109841"/>
            </a:avLst>
          </a:prstGeom>
          <a:solidFill>
            <a:srgbClr val="FFFFFF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</a:rPr>
              <a:t>SREČEN KONEC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86016" name="Rectangle 5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</a:tabLst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76</Words>
  <Application>Microsoft Office PowerPoint</Application>
  <PresentationFormat>Diaprojekcija na zaslonu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Officeova tema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Koprivec</dc:creator>
  <cp:lastModifiedBy>Hafner</cp:lastModifiedBy>
  <cp:revision>2</cp:revision>
  <dcterms:created xsi:type="dcterms:W3CDTF">2017-02-12T16:21:07Z</dcterms:created>
  <dcterms:modified xsi:type="dcterms:W3CDTF">2017-02-20T19:25:22Z</dcterms:modified>
</cp:coreProperties>
</file>