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odnaslov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l-SI" smtClean="0"/>
              <a:t>Kliknite, če želite urediti slog podnaslova matrice</a:t>
            </a:r>
            <a:endParaRPr kumimoji="0" lang="en-US"/>
          </a:p>
        </p:txBody>
      </p:sp>
      <p:sp>
        <p:nvSpPr>
          <p:cNvPr id="28" name="Naslov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cxnSp>
        <p:nvCxnSpPr>
          <p:cNvPr id="8" name="Raven konek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ven konek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ipsa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grada datuma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8F98C-6AAA-40CB-9594-58E8BC5AC2F5}" type="datetimeFigureOut">
              <a:rPr lang="sl-SI" smtClean="0"/>
              <a:t>2. 04. 2020</a:t>
            </a:fld>
            <a:endParaRPr lang="sl-SI"/>
          </a:p>
        </p:txBody>
      </p:sp>
      <p:sp>
        <p:nvSpPr>
          <p:cNvPr id="16" name="Ograda številke diapozitiva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DE4569B-D2E4-41F1-86E6-3CBF21811EB1}" type="slidenum">
              <a:rPr lang="sl-SI" smtClean="0"/>
              <a:t>‹#›</a:t>
            </a:fld>
            <a:endParaRPr lang="sl-SI"/>
          </a:p>
        </p:txBody>
      </p:sp>
      <p:sp>
        <p:nvSpPr>
          <p:cNvPr id="17" name="Ograda noge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8F98C-6AAA-40CB-9594-58E8BC5AC2F5}" type="datetimeFigureOut">
              <a:rPr lang="sl-SI" smtClean="0"/>
              <a:t>2. 04. 2020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4569B-D2E4-41F1-86E6-3CBF21811EB1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8F98C-6AAA-40CB-9594-58E8BC5AC2F5}" type="datetimeFigureOut">
              <a:rPr lang="sl-SI" smtClean="0"/>
              <a:t>2. 04. 2020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4569B-D2E4-41F1-86E6-3CBF21811EB1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grada vsebine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14" name="Ograda datuma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8E8F98C-6AAA-40CB-9594-58E8BC5AC2F5}" type="datetimeFigureOut">
              <a:rPr lang="sl-SI" smtClean="0"/>
              <a:t>2. 04. 2020</a:t>
            </a:fld>
            <a:endParaRPr lang="sl-SI"/>
          </a:p>
        </p:txBody>
      </p:sp>
      <p:sp>
        <p:nvSpPr>
          <p:cNvPr id="15" name="Ograda številke diapozitiva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8DE4569B-D2E4-41F1-86E6-3CBF21811EB1}" type="slidenum">
              <a:rPr lang="sl-SI" smtClean="0"/>
              <a:t>‹#›</a:t>
            </a:fld>
            <a:endParaRPr lang="sl-SI"/>
          </a:p>
        </p:txBody>
      </p:sp>
      <p:sp>
        <p:nvSpPr>
          <p:cNvPr id="16" name="Ograda noge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7" name="Naslov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8F98C-6AAA-40CB-9594-58E8BC5AC2F5}" type="datetimeFigureOut">
              <a:rPr lang="sl-SI" smtClean="0"/>
              <a:t>2. 04. 2020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4569B-D2E4-41F1-86E6-3CBF21811EB1}" type="slidenum">
              <a:rPr lang="sl-SI" smtClean="0"/>
              <a:t>‹#›</a:t>
            </a:fld>
            <a:endParaRPr lang="sl-SI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cxnSp>
        <p:nvCxnSpPr>
          <p:cNvPr id="7" name="Raven konek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8F98C-6AAA-40CB-9594-58E8BC5AC2F5}" type="datetimeFigureOut">
              <a:rPr lang="sl-SI" smtClean="0"/>
              <a:t>2. 04. 2020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4569B-D2E4-41F1-86E6-3CBF21811EB1}" type="slidenum">
              <a:rPr lang="sl-SI" smtClean="0"/>
              <a:t>‹#›</a:t>
            </a:fld>
            <a:endParaRPr lang="sl-SI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11" name="Ograda vsebine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13" name="Ograda vsebine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4569B-D2E4-41F1-86E6-3CBF21811EB1}" type="slidenum">
              <a:rPr lang="sl-SI" smtClean="0"/>
              <a:t>‹#›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8F98C-6AAA-40CB-9594-58E8BC5AC2F5}" type="datetimeFigureOut">
              <a:rPr lang="sl-SI" smtClean="0"/>
              <a:t>2. 04. 2020</a:t>
            </a:fld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32" name="Ograda vsebine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34" name="Ograda vsebine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12" name="Ograda besedila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cxnSp>
        <p:nvCxnSpPr>
          <p:cNvPr id="10" name="Raven konek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ven konek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8F98C-6AAA-40CB-9594-58E8BC5AC2F5}" type="datetimeFigureOut">
              <a:rPr lang="sl-SI" smtClean="0"/>
              <a:t>2. 04. 2020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4569B-D2E4-41F1-86E6-3CBF21811EB1}" type="slidenum">
              <a:rPr lang="sl-SI" smtClean="0"/>
              <a:t>‹#›</a:t>
            </a:fld>
            <a:endParaRPr lang="sl-SI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8F98C-6AAA-40CB-9594-58E8BC5AC2F5}" type="datetimeFigureOut">
              <a:rPr lang="sl-SI" smtClean="0"/>
              <a:t>2. 04. 2020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4569B-D2E4-41F1-86E6-3CBF21811EB1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Ograda vsebine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31" name="Naslov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8" name="Ograda datuma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8E8F98C-6AAA-40CB-9594-58E8BC5AC2F5}" type="datetimeFigureOut">
              <a:rPr lang="sl-SI" smtClean="0"/>
              <a:t>2. 04. 2020</a:t>
            </a:fld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DE4569B-D2E4-41F1-86E6-3CBF21811EB1}" type="slidenum">
              <a:rPr lang="sl-SI" smtClean="0"/>
              <a:t>‹#›</a:t>
            </a:fld>
            <a:endParaRPr lang="sl-SI"/>
          </a:p>
        </p:txBody>
      </p:sp>
      <p:sp>
        <p:nvSpPr>
          <p:cNvPr id="10" name="Ograda noge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sl-SI" smtClean="0"/>
              <a:t>Kliknite ikono, če želite dodati sliko</a:t>
            </a:r>
            <a:endParaRPr kumimoji="0" lang="en-US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8" name="Ograda datuma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8F98C-6AAA-40CB-9594-58E8BC5AC2F5}" type="datetimeFigureOut">
              <a:rPr lang="sl-SI" smtClean="0"/>
              <a:t>2. 04. 2020</a:t>
            </a:fld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DE4569B-D2E4-41F1-86E6-3CBF21811EB1}" type="slidenum">
              <a:rPr lang="sl-SI" smtClean="0"/>
              <a:t>‹#›</a:t>
            </a:fld>
            <a:endParaRPr lang="sl-SI"/>
          </a:p>
        </p:txBody>
      </p:sp>
      <p:sp>
        <p:nvSpPr>
          <p:cNvPr id="10" name="Ograda noge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grada besedila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  <a:p>
            <a:pPr lvl="1" eaLnBrk="1" latinLnBrk="0" hangingPunct="1"/>
            <a:r>
              <a:rPr kumimoji="0" lang="sl-SI" smtClean="0"/>
              <a:t>Druga raven</a:t>
            </a:r>
          </a:p>
          <a:p>
            <a:pPr lvl="2" eaLnBrk="1" latinLnBrk="0" hangingPunct="1"/>
            <a:r>
              <a:rPr kumimoji="0" lang="sl-SI" smtClean="0"/>
              <a:t>Tretja raven</a:t>
            </a:r>
          </a:p>
          <a:p>
            <a:pPr lvl="3" eaLnBrk="1" latinLnBrk="0" hangingPunct="1"/>
            <a:r>
              <a:rPr kumimoji="0" lang="sl-SI" smtClean="0"/>
              <a:t>Četrta raven</a:t>
            </a:r>
          </a:p>
          <a:p>
            <a:pPr lvl="4" eaLnBrk="1" latinLnBrk="0" hangingPunct="1"/>
            <a:r>
              <a:rPr kumimoji="0" lang="sl-SI" smtClean="0"/>
              <a:t>Peta raven</a:t>
            </a:r>
            <a:endParaRPr kumimoji="0" lang="en-US"/>
          </a:p>
        </p:txBody>
      </p:sp>
      <p:sp>
        <p:nvSpPr>
          <p:cNvPr id="24" name="Ograda datuma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8E8F98C-6AAA-40CB-9594-58E8BC5AC2F5}" type="datetimeFigureOut">
              <a:rPr lang="sl-SI" smtClean="0"/>
              <a:t>2. 04. 2020</a:t>
            </a:fld>
            <a:endParaRPr lang="sl-SI"/>
          </a:p>
        </p:txBody>
      </p:sp>
      <p:sp>
        <p:nvSpPr>
          <p:cNvPr id="10" name="Ograda noge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sl-SI"/>
          </a:p>
        </p:txBody>
      </p:sp>
      <p:sp>
        <p:nvSpPr>
          <p:cNvPr id="22" name="Ograda številke diapozitiva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8DE4569B-D2E4-41F1-86E6-3CBF21811EB1}" type="slidenum">
              <a:rPr lang="sl-SI" smtClean="0"/>
              <a:t>‹#›</a:t>
            </a:fld>
            <a:endParaRPr lang="sl-SI"/>
          </a:p>
        </p:txBody>
      </p:sp>
      <p:sp>
        <p:nvSpPr>
          <p:cNvPr id="5" name="Ograda naslova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357158" y="0"/>
            <a:ext cx="8305800" cy="1981200"/>
          </a:xfrm>
        </p:spPr>
        <p:txBody>
          <a:bodyPr/>
          <a:lstStyle/>
          <a:p>
            <a:r>
              <a:rPr lang="sl-SI" sz="3600" b="1" dirty="0" smtClean="0">
                <a:solidFill>
                  <a:schemeClr val="bg1">
                    <a:lumMod val="65000"/>
                    <a:lumOff val="35000"/>
                  </a:schemeClr>
                </a:solidFill>
              </a:rPr>
              <a:t>PRVE ČLOVEŠKE SKUPNOSTI</a:t>
            </a:r>
            <a:endParaRPr lang="sl-SI" sz="3600" b="1" dirty="0">
              <a:solidFill>
                <a:schemeClr val="bg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4" name="Slika 3" descr="life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3240" y="2714620"/>
            <a:ext cx="3140736" cy="303866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b="1" dirty="0" smtClean="0">
                <a:solidFill>
                  <a:schemeClr val="tx1">
                    <a:lumMod val="85000"/>
                  </a:schemeClr>
                </a:solidFill>
              </a:rPr>
              <a:t>LOVSKE SKUPINE</a:t>
            </a:r>
          </a:p>
          <a:p>
            <a:r>
              <a:rPr lang="sl-SI" b="1" dirty="0" smtClean="0">
                <a:solidFill>
                  <a:schemeClr val="tx1">
                    <a:lumMod val="85000"/>
                  </a:schemeClr>
                </a:solidFill>
              </a:rPr>
              <a:t>OZEMLJE-SKUPNA LAST</a:t>
            </a:r>
          </a:p>
          <a:p>
            <a:r>
              <a:rPr lang="sl-SI" b="1" dirty="0" smtClean="0">
                <a:solidFill>
                  <a:schemeClr val="tx1">
                    <a:lumMod val="85000"/>
                  </a:schemeClr>
                </a:solidFill>
              </a:rPr>
              <a:t>STAREŠINA-VODITELJ SKUPINE</a:t>
            </a:r>
          </a:p>
          <a:p>
            <a:pPr>
              <a:buNone/>
            </a:pPr>
            <a:endParaRPr lang="sl-SI" b="1" dirty="0" smtClean="0"/>
          </a:p>
          <a:p>
            <a:pPr>
              <a:buNone/>
            </a:pPr>
            <a:endParaRPr lang="sl-SI" b="1" dirty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200" b="1" dirty="0" smtClean="0">
                <a:solidFill>
                  <a:schemeClr val="bg1">
                    <a:lumMod val="65000"/>
                    <a:lumOff val="35000"/>
                  </a:schemeClr>
                </a:solidFill>
              </a:rPr>
              <a:t>PRVE SKUPNOSTI V PRAZGODOVINI</a:t>
            </a:r>
            <a:endParaRPr lang="sl-SI" sz="3200" b="1" dirty="0">
              <a:solidFill>
                <a:schemeClr val="bg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6" name="Slika 5" descr="pavlov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910" y="3071810"/>
            <a:ext cx="1472253" cy="2786082"/>
          </a:xfrm>
          <a:prstGeom prst="rect">
            <a:avLst/>
          </a:prstGeom>
        </p:spPr>
      </p:pic>
      <p:pic>
        <p:nvPicPr>
          <p:cNvPr id="7" name="Slika 6" descr="madlen3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5984" y="3071810"/>
            <a:ext cx="2984591" cy="2786083"/>
          </a:xfrm>
          <a:prstGeom prst="rect">
            <a:avLst/>
          </a:prstGeom>
        </p:spPr>
      </p:pic>
      <p:pic>
        <p:nvPicPr>
          <p:cNvPr id="11" name="Slika 10" descr="paleol3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29256" y="3071810"/>
            <a:ext cx="2857520" cy="278654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l-SI" b="1" dirty="0" smtClean="0">
                <a:solidFill>
                  <a:schemeClr val="tx1">
                    <a:lumMod val="85000"/>
                  </a:schemeClr>
                </a:solidFill>
              </a:rPr>
              <a:t>DELO RAZDELJENO MED MOŠE: ?</a:t>
            </a:r>
          </a:p>
          <a:p>
            <a:pPr>
              <a:buNone/>
            </a:pPr>
            <a:r>
              <a:rPr lang="sl-SI" b="1" dirty="0" smtClean="0">
                <a:solidFill>
                  <a:schemeClr val="tx1">
                    <a:lumMod val="85000"/>
                  </a:schemeClr>
                </a:solidFill>
              </a:rPr>
              <a:t>                                                      ŽENSKE: ?</a:t>
            </a:r>
          </a:p>
          <a:p>
            <a:pPr>
              <a:buFont typeface="Arial" pitchFamily="34" charset="0"/>
              <a:buChar char="•"/>
            </a:pPr>
            <a:r>
              <a:rPr lang="sl-SI" b="1" dirty="0" smtClean="0">
                <a:solidFill>
                  <a:schemeClr val="tx1">
                    <a:lumMod val="85000"/>
                  </a:schemeClr>
                </a:solidFill>
              </a:rPr>
              <a:t>DELITEV DELA: ?</a:t>
            </a:r>
          </a:p>
          <a:p>
            <a:pPr>
              <a:buNone/>
            </a:pPr>
            <a:endParaRPr lang="sl-SI" b="1" dirty="0" smtClean="0"/>
          </a:p>
          <a:p>
            <a:pPr>
              <a:buNone/>
            </a:pPr>
            <a:endParaRPr lang="sl-SI" b="1" dirty="0" smtClean="0"/>
          </a:p>
          <a:p>
            <a:pPr>
              <a:buNone/>
            </a:pPr>
            <a:endParaRPr lang="sl-SI" b="1" dirty="0" smtClean="0"/>
          </a:p>
          <a:p>
            <a:pPr>
              <a:buNone/>
            </a:pPr>
            <a:endParaRPr lang="sl-SI" b="1" dirty="0" smtClean="0"/>
          </a:p>
          <a:p>
            <a:pPr>
              <a:buNone/>
            </a:pPr>
            <a:endParaRPr lang="sl-SI" b="1" dirty="0" smtClean="0"/>
          </a:p>
          <a:p>
            <a:pPr>
              <a:buNone/>
            </a:pPr>
            <a:endParaRPr lang="sl-SI" b="1" dirty="0" smtClean="0"/>
          </a:p>
          <a:p>
            <a:pPr>
              <a:buNone/>
            </a:pPr>
            <a:endParaRPr lang="sl-SI" b="1" dirty="0" smtClean="0"/>
          </a:p>
          <a:p>
            <a:pPr>
              <a:buNone/>
            </a:pPr>
            <a:r>
              <a:rPr lang="sl-SI" b="1" dirty="0" smtClean="0"/>
              <a:t>  </a:t>
            </a:r>
            <a:endParaRPr lang="sl-SI" b="1" dirty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200" b="1" dirty="0" smtClean="0">
                <a:solidFill>
                  <a:schemeClr val="bg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VLOGA MOŠKEGA IN ŽENSKE V PRAZGODOVINI</a:t>
            </a:r>
            <a:endParaRPr lang="sl-SI" sz="3200" b="1" dirty="0">
              <a:solidFill>
                <a:schemeClr val="bg1">
                  <a:lumMod val="65000"/>
                  <a:lumOff val="3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Slika 3" descr="gravet10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4414" y="3000372"/>
            <a:ext cx="3500462" cy="3245775"/>
          </a:xfrm>
          <a:prstGeom prst="rect">
            <a:avLst/>
          </a:prstGeom>
        </p:spPr>
      </p:pic>
      <p:pic>
        <p:nvPicPr>
          <p:cNvPr id="5" name="Slika 4" descr="pavlov6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29190" y="3000372"/>
            <a:ext cx="3000396" cy="3283869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sl-SI" b="1" dirty="0" smtClean="0">
                <a:solidFill>
                  <a:schemeClr val="tx1">
                    <a:lumMod val="85000"/>
                  </a:schemeClr>
                </a:solidFill>
              </a:rPr>
              <a:t>MATRIARHAT</a:t>
            </a:r>
          </a:p>
          <a:p>
            <a:pPr>
              <a:buFont typeface="Arial" pitchFamily="34" charset="0"/>
              <a:buChar char="•"/>
            </a:pPr>
            <a:r>
              <a:rPr lang="sl-SI" b="1" dirty="0" smtClean="0">
                <a:solidFill>
                  <a:schemeClr val="tx1">
                    <a:lumMod val="85000"/>
                  </a:schemeClr>
                </a:solidFill>
              </a:rPr>
              <a:t>PATRIARHAT</a:t>
            </a:r>
          </a:p>
          <a:p>
            <a:r>
              <a:rPr lang="sl-SI" b="1" dirty="0" smtClean="0">
                <a:solidFill>
                  <a:schemeClr val="tx1">
                    <a:lumMod val="85000"/>
                  </a:schemeClr>
                </a:solidFill>
              </a:rPr>
              <a:t>PREMOŽENJSKE RAZLIKE</a:t>
            </a:r>
          </a:p>
          <a:p>
            <a:r>
              <a:rPr lang="sl-SI" b="1" dirty="0" smtClean="0">
                <a:solidFill>
                  <a:schemeClr val="tx1">
                    <a:lumMod val="85000"/>
                  </a:schemeClr>
                </a:solidFill>
              </a:rPr>
              <a:t>MODA</a:t>
            </a:r>
          </a:p>
          <a:p>
            <a:r>
              <a:rPr lang="sl-SI" b="1" dirty="0" smtClean="0">
                <a:solidFill>
                  <a:schemeClr val="tx1">
                    <a:lumMod val="85000"/>
                  </a:schemeClr>
                </a:solidFill>
              </a:rPr>
              <a:t>HIGIENA</a:t>
            </a:r>
          </a:p>
          <a:p>
            <a:pPr>
              <a:buNone/>
            </a:pPr>
            <a:endParaRPr lang="sl-SI" b="1" dirty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200" b="1" dirty="0" smtClean="0">
                <a:solidFill>
                  <a:schemeClr val="bg1">
                    <a:lumMod val="65000"/>
                    <a:lumOff val="35000"/>
                  </a:schemeClr>
                </a:solidFill>
              </a:rPr>
              <a:t>DRUŽINA V ČASU PRVIH CIVILZACIJ</a:t>
            </a:r>
            <a:endParaRPr lang="sl-SI" sz="3200" b="1" dirty="0">
              <a:solidFill>
                <a:schemeClr val="bg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4" name="Slika 3" descr="illus_p009-tb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8662" y="3929066"/>
            <a:ext cx="1714512" cy="2248540"/>
          </a:xfrm>
          <a:prstGeom prst="rect">
            <a:avLst/>
          </a:prstGeom>
        </p:spPr>
      </p:pic>
      <p:pic>
        <p:nvPicPr>
          <p:cNvPr id="5" name="Slika 4" descr="fash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3240" y="3214686"/>
            <a:ext cx="4864412" cy="2973832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ir">
  <a:themeElements>
    <a:clrScheme name="Papi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i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i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118</TotalTime>
  <Words>45</Words>
  <Application>Microsoft Office PowerPoint</Application>
  <PresentationFormat>On-screen Show (4:3)</PresentationFormat>
  <Paragraphs>23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Constantia</vt:lpstr>
      <vt:lpstr>Times New Roman</vt:lpstr>
      <vt:lpstr>Wingdings 2</vt:lpstr>
      <vt:lpstr>Papir</vt:lpstr>
      <vt:lpstr>PRVE ČLOVEŠKE SKUPNOSTI</vt:lpstr>
      <vt:lpstr>PRVE SKUPNOSTI V PRAZGODOVINI</vt:lpstr>
      <vt:lpstr>VLOGA MOŠKEGA IN ŽENSKE V PRAZGODOVINI</vt:lpstr>
      <vt:lpstr>DRUŽINA V ČASU PRVIH CIVILZACIJ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PRVE ČLOVEŠKE SKUPNOSTI</dc:title>
  <dc:creator>User</dc:creator>
  <cp:lastModifiedBy>Ales Seliskar</cp:lastModifiedBy>
  <cp:revision>12</cp:revision>
  <dcterms:created xsi:type="dcterms:W3CDTF">2009-05-10T09:40:06Z</dcterms:created>
  <dcterms:modified xsi:type="dcterms:W3CDTF">2020-04-02T13:29:26Z</dcterms:modified>
</cp:coreProperties>
</file>