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Naslov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cxnSp>
        <p:nvCxnSpPr>
          <p:cNvPr id="8" name="Raven konek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ven konek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grada datum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vsebine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16" name="Ograda no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7" name="Raven konek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2" name="Ograda vsebine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4" name="Ograda vsebine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cxnSp>
        <p:nvCxnSpPr>
          <p:cNvPr id="10" name="Raven konek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konek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grada vsebine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1" name="Naslov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datum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Ograda datum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grada besedila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4" name="Ograda datum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3F7E93B-D13D-4855-9AC9-65C6AAD0DECC}" type="datetimeFigureOut">
              <a:rPr lang="sl-SI" smtClean="0"/>
              <a:t>2. 04. 2020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CF48BBE-E223-4B00-885E-4BF48C871E67}" type="slidenum">
              <a:rPr lang="sl-SI" smtClean="0"/>
              <a:t>‹#›</a:t>
            </a:fld>
            <a:endParaRPr lang="sl-SI"/>
          </a:p>
        </p:txBody>
      </p:sp>
      <p:sp>
        <p:nvSpPr>
          <p:cNvPr id="5" name="Ograda naslova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28596" y="0"/>
            <a:ext cx="8305800" cy="1981200"/>
          </a:xfrm>
        </p:spPr>
        <p:txBody>
          <a:bodyPr/>
          <a:lstStyle/>
          <a:p>
            <a:r>
              <a:rPr lang="sl-SI" sz="4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DRUŽINA V GRŠKI, RIMSKI IN SREDNJEVEŠKI DRUŽBI</a:t>
            </a:r>
            <a:endParaRPr lang="sl-SI" sz="40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Slika 3" descr="niobid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1736" y="2428868"/>
            <a:ext cx="4203706" cy="351771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ODLOČA MOŠKI (NALOGE?)</a:t>
            </a:r>
          </a:p>
          <a:p>
            <a:r>
              <a:rPr lang="sl-SI" b="1" dirty="0" smtClean="0"/>
              <a:t>NALOGA ŽENSK ?</a:t>
            </a:r>
          </a:p>
          <a:p>
            <a:r>
              <a:rPr lang="sl-SI" b="1" dirty="0" smtClean="0"/>
              <a:t>OBLAČILA ?</a:t>
            </a:r>
          </a:p>
          <a:p>
            <a:endParaRPr lang="sl-SI" dirty="0" smtClean="0"/>
          </a:p>
          <a:p>
            <a:pPr>
              <a:buNone/>
            </a:pP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KDO JE ODLOČAL V GRŠKI DRUŽBI</a:t>
            </a:r>
            <a:endParaRPr lang="sl-SI" sz="3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Slika 3" descr="2530880977_ff6cfc50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24" y="3143247"/>
            <a:ext cx="3214710" cy="3073263"/>
          </a:xfrm>
          <a:prstGeom prst="rect">
            <a:avLst/>
          </a:prstGeom>
        </p:spPr>
      </p:pic>
      <p:pic>
        <p:nvPicPr>
          <p:cNvPr id="5" name="Slika 4" descr="do40574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4810" y="3143248"/>
            <a:ext cx="2692974" cy="3071834"/>
          </a:xfrm>
          <a:prstGeom prst="rect">
            <a:avLst/>
          </a:prstGeom>
        </p:spPr>
      </p:pic>
      <p:pic>
        <p:nvPicPr>
          <p:cNvPr id="6" name="Slika 5" descr="doll-600bc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72329" y="3143248"/>
            <a:ext cx="1652281" cy="302439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PATRE FAMILIJAS ?</a:t>
            </a:r>
          </a:p>
          <a:p>
            <a:r>
              <a:rPr lang="sl-SI" b="1" dirty="0" smtClean="0"/>
              <a:t>ŽENSKE ?</a:t>
            </a:r>
          </a:p>
          <a:p>
            <a:r>
              <a:rPr lang="sl-SI" b="1" dirty="0" smtClean="0"/>
              <a:t>PREHRANA ?</a:t>
            </a:r>
          </a:p>
          <a:p>
            <a:r>
              <a:rPr lang="sl-SI" b="1" dirty="0" smtClean="0"/>
              <a:t>OBLAČILA ?</a:t>
            </a:r>
          </a:p>
          <a:p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219200"/>
          </a:xfrm>
        </p:spPr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KDO JE ODLOČAL V RIMSKI DRUŽBI</a:t>
            </a:r>
            <a:endParaRPr lang="sl-SI" sz="3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Slika 3" descr="ancient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643314"/>
            <a:ext cx="1285884" cy="2590960"/>
          </a:xfrm>
          <a:prstGeom prst="rect">
            <a:avLst/>
          </a:prstGeom>
        </p:spPr>
      </p:pic>
      <p:pic>
        <p:nvPicPr>
          <p:cNvPr id="5" name="Slika 4" descr="ancient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3643314"/>
            <a:ext cx="1276359" cy="2571768"/>
          </a:xfrm>
          <a:prstGeom prst="rect">
            <a:avLst/>
          </a:prstGeom>
        </p:spPr>
      </p:pic>
      <p:pic>
        <p:nvPicPr>
          <p:cNvPr id="6" name="Slika 5" descr="%5Cai%5Cmembers%5C7C2C96A3-983F-40A1-99F0-0988A125F00A-1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9058" y="2801536"/>
            <a:ext cx="4357718" cy="341354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dirty="0" smtClean="0"/>
              <a:t>MOŠKI ?</a:t>
            </a:r>
          </a:p>
          <a:p>
            <a:r>
              <a:rPr lang="sl-SI" b="1" dirty="0" smtClean="0"/>
              <a:t>ŽENSKE ?</a:t>
            </a:r>
          </a:p>
          <a:p>
            <a:r>
              <a:rPr lang="sl-SI" b="1" dirty="0" smtClean="0"/>
              <a:t>OBLAČILA ?</a:t>
            </a:r>
            <a:endParaRPr lang="sl-SI" b="1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2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KDO JE BIL GOSPODAR GRADU, KO JE ŠEL PLEMIČ NA VOJNI POHOD</a:t>
            </a:r>
            <a:endParaRPr lang="sl-SI" sz="32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4" name="Slika 3" descr="family_tre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3000372"/>
            <a:ext cx="3549057" cy="3333752"/>
          </a:xfrm>
          <a:prstGeom prst="rect">
            <a:avLst/>
          </a:prstGeom>
        </p:spPr>
      </p:pic>
      <p:pic>
        <p:nvPicPr>
          <p:cNvPr id="5" name="Slika 4" descr="Agriculture-During-the-Cen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3000372"/>
            <a:ext cx="2928958" cy="334176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r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49</TotalTime>
  <Words>58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Constantia</vt:lpstr>
      <vt:lpstr>Wingdings 2</vt:lpstr>
      <vt:lpstr>Papir</vt:lpstr>
      <vt:lpstr>DRUŽINA V GRŠKI, RIMSKI IN SREDNJEVEŠKI DRUŽBI</vt:lpstr>
      <vt:lpstr>KDO JE ODLOČAL V GRŠKI DRUŽBI</vt:lpstr>
      <vt:lpstr>KDO JE ODLOČAL V RIMSKI DRUŽBI</vt:lpstr>
      <vt:lpstr>KDO JE BIL GOSPODAR GRADU, KO JE ŠEL PLEMIČ NA VOJNI POHOD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DRUŽINA V GRŠKI, RIMSKI IN SREDNJEVEŠKI DRUŽBI</dc:title>
  <dc:creator>User</dc:creator>
  <cp:lastModifiedBy>Ales Seliskar</cp:lastModifiedBy>
  <cp:revision>5</cp:revision>
  <dcterms:created xsi:type="dcterms:W3CDTF">2009-05-17T16:12:01Z</dcterms:created>
  <dcterms:modified xsi:type="dcterms:W3CDTF">2020-04-02T13:29:50Z</dcterms:modified>
</cp:coreProperties>
</file>