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sz="5500"/>
            </a:lvl1pPr>
          </a:lstStyle>
          <a:p>
            <a:r>
              <a:rPr lang="sl-SI" altLang="ko-KR" smtClean="0"/>
              <a:t>Uredite slog naslova matrice</a:t>
            </a:r>
            <a:endParaRPr lang="ko-KR" altLang="ko-KR"/>
          </a:p>
        </p:txBody>
      </p:sp>
      <p:sp>
        <p:nvSpPr>
          <p:cNvPr id="5" name="Rectangle 3"/>
          <p:cNvSpPr>
            <a:spLocks noGrp="1"/>
          </p:cNvSpPr>
          <p:nvPr>
            <p:ph type="subTitle" idx="1"/>
          </p:nvPr>
        </p:nvSpPr>
        <p:spPr>
          <a:xfrm>
            <a:off x="1371600" y="375372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altLang="ko-KR" smtClean="0"/>
              <a:t>Uredite slog podnaslova matrice</a:t>
            </a:r>
            <a:endParaRPr lang="ko-KR" altLang="ko-KR"/>
          </a:p>
        </p:txBody>
      </p:sp>
      <p:sp>
        <p:nvSpPr>
          <p:cNvPr id="10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544-E3BD-4278-81D0-AC8639374FD9}" type="datetimeFigureOut">
              <a:rPr lang="sl-SI" smtClean="0"/>
              <a:pPr/>
              <a:t>29. 03. 2020</a:t>
            </a:fld>
            <a:endParaRPr lang="sl-SI"/>
          </a:p>
        </p:txBody>
      </p:sp>
      <p:sp>
        <p:nvSpPr>
          <p:cNvPr id="30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784-41CB-44CF-9A8E-F726B286CA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ko-KR" smtClean="0"/>
              <a:t>Uredite slog naslova matrice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altLang="ko-KR" smtClean="0"/>
              <a:t>Uredite sloge besedila matrice</a:t>
            </a:r>
          </a:p>
          <a:p>
            <a:pPr lvl="1"/>
            <a:r>
              <a:rPr lang="sl-SI" altLang="ko-KR" smtClean="0"/>
              <a:t>Druga raven</a:t>
            </a:r>
          </a:p>
          <a:p>
            <a:pPr lvl="2"/>
            <a:r>
              <a:rPr lang="sl-SI" altLang="ko-KR" smtClean="0"/>
              <a:t>Tretja raven</a:t>
            </a:r>
          </a:p>
          <a:p>
            <a:pPr lvl="3"/>
            <a:r>
              <a:rPr lang="sl-SI" altLang="ko-KR" smtClean="0"/>
              <a:t>Četrta raven</a:t>
            </a:r>
          </a:p>
          <a:p>
            <a:pPr lvl="4"/>
            <a:r>
              <a:rPr lang="sl-SI" altLang="ko-KR" smtClean="0"/>
              <a:t>Peta raven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544-E3BD-4278-81D0-AC8639374FD9}" type="datetimeFigureOut">
              <a:rPr lang="sl-SI" smtClean="0"/>
              <a:pPr/>
              <a:t>29. 03. 2020</a:t>
            </a:fld>
            <a:endParaRPr lang="sl-SI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784-41CB-44CF-9A8E-F726B286CA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altLang="ko-KR" smtClean="0"/>
              <a:t>Uredite slog naslova matrice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altLang="ko-KR" smtClean="0"/>
              <a:t>Uredite sloge besedila matrice</a:t>
            </a:r>
          </a:p>
          <a:p>
            <a:pPr lvl="1"/>
            <a:r>
              <a:rPr lang="sl-SI" altLang="ko-KR" smtClean="0"/>
              <a:t>Druga raven</a:t>
            </a:r>
          </a:p>
          <a:p>
            <a:pPr lvl="2"/>
            <a:r>
              <a:rPr lang="sl-SI" altLang="ko-KR" smtClean="0"/>
              <a:t>Tretja raven</a:t>
            </a:r>
          </a:p>
          <a:p>
            <a:pPr lvl="3"/>
            <a:r>
              <a:rPr lang="sl-SI" altLang="ko-KR" smtClean="0"/>
              <a:t>Četrta raven</a:t>
            </a:r>
          </a:p>
          <a:p>
            <a:pPr lvl="4"/>
            <a:r>
              <a:rPr lang="sl-SI" altLang="ko-KR" smtClean="0"/>
              <a:t>Peta raven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544-E3BD-4278-81D0-AC8639374FD9}" type="datetimeFigureOut">
              <a:rPr lang="sl-SI" smtClean="0"/>
              <a:pPr/>
              <a:t>29. 03. 2020</a:t>
            </a:fld>
            <a:endParaRPr lang="sl-SI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784-41CB-44CF-9A8E-F726B286CA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ko-KR" smtClean="0"/>
              <a:t>Uredite slog naslova matrice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altLang="ko-KR" smtClean="0"/>
              <a:t>Uredite sloge besedila matrice</a:t>
            </a:r>
          </a:p>
          <a:p>
            <a:pPr lvl="1"/>
            <a:r>
              <a:rPr lang="sl-SI" altLang="ko-KR" smtClean="0"/>
              <a:t>Druga raven</a:t>
            </a:r>
          </a:p>
          <a:p>
            <a:pPr lvl="2"/>
            <a:r>
              <a:rPr lang="sl-SI" altLang="ko-KR" smtClean="0"/>
              <a:t>Tretja raven</a:t>
            </a:r>
          </a:p>
          <a:p>
            <a:pPr lvl="3"/>
            <a:r>
              <a:rPr lang="sl-SI" altLang="ko-KR" smtClean="0"/>
              <a:t>Četrta raven</a:t>
            </a:r>
          </a:p>
          <a:p>
            <a:pPr lvl="4"/>
            <a:r>
              <a:rPr lang="sl-SI" altLang="ko-KR" smtClean="0"/>
              <a:t>Peta raven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544-E3BD-4278-81D0-AC8639374FD9}" type="datetimeFigureOut">
              <a:rPr lang="sl-SI" smtClean="0"/>
              <a:pPr/>
              <a:t>29. 03. 2020</a:t>
            </a:fld>
            <a:endParaRPr lang="sl-SI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784-41CB-44CF-9A8E-F726B286CA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05125"/>
            <a:ext cx="7772400" cy="1362075"/>
          </a:xfrm>
        </p:spPr>
        <p:txBody>
          <a:bodyPr anchor="t"/>
          <a:lstStyle>
            <a:lvl1pPr algn="l">
              <a:defRPr sz="4300" b="1" cap="none" baseline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636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544-E3BD-4278-81D0-AC8639374FD9}" type="datetimeFigureOut">
              <a:rPr lang="sl-SI" smtClean="0"/>
              <a:pPr/>
              <a:t>29. 03. 2020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784-41CB-44CF-9A8E-F726B286CA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544-E3BD-4278-81D0-AC8639374FD9}" type="datetimeFigureOut">
              <a:rPr lang="sl-SI" smtClean="0"/>
              <a:pPr/>
              <a:t>29. 03. 2020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784-41CB-44CF-9A8E-F726B286CA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 algn="l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 algn="l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544-E3BD-4278-81D0-AC8639374FD9}" type="datetimeFigureOut">
              <a:rPr lang="sl-SI" smtClean="0"/>
              <a:pPr/>
              <a:t>29. 03. 2020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784-41CB-44CF-9A8E-F726B286CA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ko-KR" smtClean="0"/>
              <a:t>Uredite slog naslova matrice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544-E3BD-4278-81D0-AC8639374FD9}" type="datetimeFigureOut">
              <a:rPr lang="sl-SI" smtClean="0"/>
              <a:pPr/>
              <a:t>29. 03. 2020</a:t>
            </a:fld>
            <a:endParaRPr lang="sl-SI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784-41CB-44CF-9A8E-F726B286CA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544-E3BD-4278-81D0-AC8639374FD9}" type="datetimeFigureOut">
              <a:rPr lang="sl-SI" smtClean="0"/>
              <a:pPr/>
              <a:t>29. 03. 2020</a:t>
            </a:fld>
            <a:endParaRPr lang="sl-SI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784-41CB-44CF-9A8E-F726B286CA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lIns="45720" rIns="45720" anchor="b">
            <a:scene3d>
              <a:camera prst="orthographicFront"/>
              <a:lightRig rig="soft" dir="t"/>
            </a:scene3d>
            <a:sp3d prstMaterial="powder">
              <a:bevelT w="0" h="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>
            <a:lvl1pPr algn="l">
              <a:defRPr sz="2000" b="1" cap="all" baseline="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799"/>
            <a:ext cx="5111750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608"/>
            <a:ext cx="3008313" cy="4691063"/>
          </a:xfrm>
        </p:spPr>
        <p:txBody>
          <a:bodyPr lIns="45720" rIns="4572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544-E3BD-4278-81D0-AC8639374FD9}" type="datetimeFigureOut">
              <a:rPr lang="sl-SI" smtClean="0"/>
              <a:pPr/>
              <a:t>29. 03. 2020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784-41CB-44CF-9A8E-F726B286CA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21172883" flipH="1">
            <a:off x="4068648" y="1312793"/>
            <a:ext cx="3673971" cy="3673971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21435926" flipH="1">
            <a:off x="4045012" y="1267664"/>
            <a:ext cx="3673971" cy="3673971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65563" y="1252028"/>
            <a:ext cx="3840480" cy="3840480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76200" dist="635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293056">
            <a:off x="4124179" y="1181685"/>
            <a:ext cx="3977640" cy="3977640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50000" dist="50800" dir="12900000" sy="99500" kx="90000" ky="150000" algn="tl" rotWithShape="0">
              <a:srgbClr val="000000">
                <a:alpha val="3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605" y="1041009"/>
            <a:ext cx="2743200" cy="1715088"/>
          </a:xfrm>
        </p:spPr>
        <p:txBody>
          <a:bodyPr lIns="45720" rIns="45720" bIns="0" anchor="b">
            <a:scene3d>
              <a:camera prst="orthographicFront"/>
              <a:lightRig rig="soft" dir="t"/>
            </a:scene3d>
            <a:sp3d prstMaterial="powder">
              <a:bevelT w="0" h="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>
            <a:lvl1pPr algn="l">
              <a:defRPr sz="1900" b="1" cap="all" baseline="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93056">
            <a:off x="4284199" y="1341705"/>
            <a:ext cx="3657600" cy="3657600"/>
          </a:xfrm>
          <a:prstGeom prst="rect">
            <a:avLst/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605" y="2792436"/>
            <a:ext cx="2743200" cy="2194561"/>
          </a:xfrm>
        </p:spPr>
        <p:txBody>
          <a:bodyPr lIns="54864" tIns="45720" rIns="45720" bIns="0"/>
          <a:lstStyle>
            <a:lvl1pPr marL="9144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5544-E3BD-4278-81D0-AC8639374FD9}" type="datetimeFigureOut">
              <a:rPr lang="sl-SI" smtClean="0"/>
              <a:pPr/>
              <a:t>29. 03. 2020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784-41CB-44CF-9A8E-F726B286CA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/>
          <a:p>
            <a:r>
              <a:rPr lang="sl-SI" altLang="ko-KR" smtClean="0"/>
              <a:t>Uredite slog naslova matrice</a:t>
            </a:r>
            <a:endParaRPr lang="ko-KR" altLang="ko-KR" dirty="0"/>
          </a:p>
        </p:txBody>
      </p:sp>
      <p:sp>
        <p:nvSpPr>
          <p:cNvPr id="28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sl-SI" altLang="ko-KR" smtClean="0"/>
              <a:t>Uredite sloge besedila matrice</a:t>
            </a:r>
          </a:p>
          <a:p>
            <a:pPr lvl="1"/>
            <a:r>
              <a:rPr lang="sl-SI" altLang="ko-KR" smtClean="0"/>
              <a:t>Druga raven</a:t>
            </a:r>
          </a:p>
          <a:p>
            <a:pPr lvl="2"/>
            <a:r>
              <a:rPr lang="sl-SI" altLang="ko-KR" smtClean="0"/>
              <a:t>Tretja raven</a:t>
            </a:r>
          </a:p>
          <a:p>
            <a:pPr lvl="3"/>
            <a:r>
              <a:rPr lang="sl-SI" altLang="ko-KR" smtClean="0"/>
              <a:t>Četrta raven</a:t>
            </a:r>
          </a:p>
          <a:p>
            <a:pPr lvl="4"/>
            <a:r>
              <a:rPr lang="sl-SI" altLang="ko-KR" smtClean="0"/>
              <a:t>Peta raven</a:t>
            </a:r>
            <a:endParaRPr lang="ko-KR" altLang="ko-KR" dirty="0"/>
          </a:p>
        </p:txBody>
      </p:sp>
      <p:sp>
        <p:nvSpPr>
          <p:cNvPr id="1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/>
          <a:lstStyle>
            <a:lvl1pPr>
              <a:defRPr sz="1100"/>
            </a:lvl1pPr>
          </a:lstStyle>
          <a:p>
            <a:fld id="{F7955544-E3BD-4278-81D0-AC8639374FD9}" type="datetimeFigureOut">
              <a:rPr lang="sl-SI" smtClean="0"/>
              <a:pPr/>
              <a:t>29. 03. 2020</a:t>
            </a:fld>
            <a:endParaRPr lang="sl-SI"/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/>
          <a:lstStyle>
            <a:lvl1pPr algn="ctr">
              <a:defRPr sz="1100"/>
            </a:lvl1pPr>
          </a:lstStyle>
          <a:p>
            <a:endParaRPr lang="sl-SI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/>
          <a:lstStyle>
            <a:lvl1pPr algn="r">
              <a:defRPr sz="1100"/>
            </a:lvl1pPr>
          </a:lstStyle>
          <a:p>
            <a:fld id="{BE03B784-41CB-44CF-9A8E-F726B286CA4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sz="4500" b="1">
          <a:solidFill>
            <a:schemeClr val="tx2"/>
          </a:solidFill>
          <a:effectLst>
            <a:outerShdw blurRad="55000" dist="22000" dir="5400000" algn="t" rotWithShape="0">
              <a:prstClr val="black">
                <a:alpha val="80000"/>
              </a:prstClr>
            </a:outerShdw>
          </a:effectLst>
          <a:latin typeface="+mj-ea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4048" indent="-274320" algn="l" rtl="0" eaLnBrk="1" latinLnBrk="1" hangingPunct="1">
        <a:spcBef>
          <a:spcPct val="20000"/>
        </a:spcBef>
        <a:buClr>
          <a:schemeClr val="tx2"/>
        </a:buClr>
        <a:buSzPct val="75000"/>
        <a:buFont typeface="Wingdings 2" pitchFamily="18" charset="2"/>
        <a:buChar char=""/>
        <a:defRPr sz="2700">
          <a:solidFill>
            <a:schemeClr val="tx1"/>
          </a:solidFill>
          <a:latin typeface="+mn-ea"/>
          <a:ea typeface="+mn-ea"/>
          <a:cs typeface="+mn-cs"/>
        </a:defRPr>
      </a:lvl1pPr>
      <a:lvl2pPr marL="676656" indent="-228600" algn="l" rtl="0" eaLnBrk="1" latinLnBrk="1" hangingPunct="1">
        <a:spcBef>
          <a:spcPct val="20000"/>
        </a:spcBef>
        <a:buClr>
          <a:schemeClr val="tx2"/>
        </a:buClr>
        <a:buFont typeface="Wingdings 3" pitchFamily="18" charset="2"/>
        <a:buChar char="­"/>
        <a:defRPr sz="2100">
          <a:solidFill>
            <a:schemeClr val="tx1"/>
          </a:solidFill>
          <a:latin typeface="+mn-ea"/>
          <a:ea typeface="+mn-ea"/>
          <a:cs typeface="+mn-cs"/>
        </a:defRPr>
      </a:lvl2pPr>
      <a:lvl3pPr marL="932688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2000">
          <a:solidFill>
            <a:schemeClr val="tx1"/>
          </a:solidFill>
          <a:latin typeface="+mn-ea"/>
          <a:ea typeface="+mn-ea"/>
          <a:cs typeface="+mn-cs"/>
        </a:defRPr>
      </a:lvl3pPr>
      <a:lvl4pPr marL="1197864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4pPr>
      <a:lvl5pPr marL="1463040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5pPr>
      <a:lvl6pPr marL="1719072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6pPr>
      <a:lvl7pPr marL="1984248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7pPr>
      <a:lvl8pPr marL="2249424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600">
          <a:solidFill>
            <a:schemeClr val="tx1"/>
          </a:solidFill>
          <a:latin typeface="+mn-ea"/>
          <a:ea typeface="+mn-ea"/>
          <a:cs typeface="+mn-cs"/>
        </a:defRPr>
      </a:lvl8pPr>
      <a:lvl9pPr marL="2505456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6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lvl1pPr marL="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eucbeniki.sio.si/lum/3181/index4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0055" y="1052736"/>
            <a:ext cx="77724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/>
          <a:p>
            <a:r>
              <a:rPr lang="sl-SI" sz="4400" dirty="0" smtClean="0"/>
              <a:t>MODA</a:t>
            </a:r>
            <a:endParaRPr lang="sl-SI" sz="4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3168774" cy="25043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5148064" y="3140968"/>
            <a:ext cx="1944216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200" dirty="0" smtClean="0"/>
              <a:t>DOBER DAN.</a:t>
            </a:r>
          </a:p>
          <a:p>
            <a:endParaRPr lang="sl-SI" sz="1200" dirty="0" smtClean="0"/>
          </a:p>
          <a:p>
            <a:r>
              <a:rPr lang="sl-SI" sz="1200" dirty="0" smtClean="0"/>
              <a:t>NAVODILA  SO NA ZADNJEM DIAPOZITIVU.</a:t>
            </a:r>
          </a:p>
          <a:p>
            <a:endParaRPr lang="sl-SI" sz="1200" dirty="0" smtClean="0"/>
          </a:p>
          <a:p>
            <a:r>
              <a:rPr lang="sl-SI" sz="1200" dirty="0" smtClean="0"/>
              <a:t>OSTANITE ZDRAVI!!!</a:t>
            </a:r>
          </a:p>
          <a:p>
            <a:r>
              <a:rPr lang="sl-SI" sz="1200" dirty="0" smtClean="0"/>
              <a:t>MITJA </a:t>
            </a:r>
            <a:r>
              <a:rPr lang="sl-SI" sz="1200" dirty="0" smtClean="0"/>
              <a:t>P</a:t>
            </a:r>
            <a:r>
              <a:rPr lang="sl-SI" sz="1200" dirty="0" smtClean="0"/>
              <a:t>OLJANŠEK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xmlns="" val="135480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/>
          <a:p>
            <a:r>
              <a:rPr lang="sl-SI" sz="3600" dirty="0" smtClean="0"/>
              <a:t>MODA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sl-SI" sz="2400" dirty="0" smtClean="0"/>
              <a:t>ZGODOVINA (?)</a:t>
            </a:r>
            <a:endParaRPr lang="sl-SI" sz="2400" dirty="0" smtClean="0"/>
          </a:p>
          <a:p>
            <a:r>
              <a:rPr lang="sl-SI" sz="2400" dirty="0" smtClean="0"/>
              <a:t>MODNI OBLIKOVALCI (KREATORJI</a:t>
            </a:r>
            <a:r>
              <a:rPr lang="sl-SI" sz="2400" dirty="0" smtClean="0"/>
              <a:t>) (?)</a:t>
            </a:r>
            <a:endParaRPr lang="sl-SI" sz="2400" dirty="0" smtClean="0"/>
          </a:p>
          <a:p>
            <a:pPr marL="109728" indent="0">
              <a:buNone/>
            </a:pPr>
            <a:endParaRPr lang="sl-SI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2667372" cy="174889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4175"/>
            <a:ext cx="4392488" cy="17593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305" y="4221088"/>
            <a:ext cx="2867583" cy="16249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727" y="4221088"/>
            <a:ext cx="2098323" cy="16249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031206" cy="16249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819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/>
          <a:p>
            <a:r>
              <a:rPr lang="sl-SI" sz="3600" dirty="0" smtClean="0"/>
              <a:t>MODA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sl-SI" sz="2400" dirty="0" smtClean="0"/>
              <a:t>MATERIALI (?)</a:t>
            </a:r>
            <a:endParaRPr lang="sl-SI" sz="2400" dirty="0" smtClean="0"/>
          </a:p>
          <a:p>
            <a:r>
              <a:rPr lang="sl-SI" sz="2400" dirty="0" smtClean="0"/>
              <a:t>MODNI </a:t>
            </a:r>
            <a:r>
              <a:rPr lang="sl-SI" sz="2400" dirty="0" smtClean="0"/>
              <a:t>KRIK (?)</a:t>
            </a:r>
            <a:endParaRPr lang="sl-SI" sz="2400" dirty="0" smtClean="0"/>
          </a:p>
          <a:p>
            <a:r>
              <a:rPr lang="sl-SI" sz="2400" dirty="0" smtClean="0"/>
              <a:t>VISOKA </a:t>
            </a:r>
            <a:r>
              <a:rPr lang="sl-SI" sz="2400" dirty="0" smtClean="0"/>
              <a:t>MODA (?)</a:t>
            </a:r>
            <a:endParaRPr lang="sl-SI" sz="2400" dirty="0" smtClean="0"/>
          </a:p>
          <a:p>
            <a:r>
              <a:rPr lang="sl-SI" sz="2400" dirty="0" smtClean="0"/>
              <a:t>MODA KOT </a:t>
            </a:r>
            <a:r>
              <a:rPr lang="sl-SI" sz="2400" dirty="0" smtClean="0"/>
              <a:t>UMETNOST (?)</a:t>
            </a:r>
            <a:endParaRPr lang="sl-SI" sz="2400" dirty="0" smtClean="0"/>
          </a:p>
          <a:p>
            <a:r>
              <a:rPr lang="sl-SI" sz="2400" dirty="0" smtClean="0"/>
              <a:t>UPORABA (?)</a:t>
            </a:r>
            <a:endParaRPr lang="sl-SI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99954"/>
            <a:ext cx="1618331" cy="1618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3717032"/>
            <a:ext cx="2112235" cy="158417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699953"/>
            <a:ext cx="2157775" cy="1618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99953"/>
            <a:ext cx="1217602" cy="1618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2" y="1484784"/>
            <a:ext cx="1435383" cy="19808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498592"/>
            <a:ext cx="1518170" cy="19670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85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400" dirty="0" smtClean="0"/>
              <a:t>PREPIŠI TEKST IN K VSAKI TOČKI DODAJ RAZLAGO (PODATKE NAJDEŠ NA SPLETU </a:t>
            </a:r>
            <a:r>
              <a:rPr lang="sl-SI" sz="1400" dirty="0" smtClean="0">
                <a:hlinkClick r:id="rId2"/>
              </a:rPr>
              <a:t>https</a:t>
            </a:r>
            <a:r>
              <a:rPr lang="sl-SI" sz="1400" dirty="0" smtClean="0">
                <a:hlinkClick r:id="rId2"/>
              </a:rPr>
              <a:t>://eucbeniki.sio.si/lum/3181/index4.html</a:t>
            </a:r>
            <a:r>
              <a:rPr lang="sl-SI" sz="1400" dirty="0" smtClean="0"/>
              <a:t> ).</a:t>
            </a:r>
          </a:p>
          <a:p>
            <a:r>
              <a:rPr lang="sl-SI" sz="1400" dirty="0" smtClean="0"/>
              <a:t>IZ MATERIALOV, KI JIH IMAŠ DOMA (STAR TEKSTIL, </a:t>
            </a:r>
            <a:r>
              <a:rPr lang="sl-SI" sz="1400" smtClean="0"/>
              <a:t>VREČKE…), </a:t>
            </a:r>
            <a:r>
              <a:rPr lang="sl-SI" sz="1400" dirty="0" smtClean="0"/>
              <a:t>IZDELAJ UPORABEN</a:t>
            </a:r>
          </a:p>
          <a:p>
            <a:pPr>
              <a:buNone/>
            </a:pPr>
            <a:r>
              <a:rPr lang="sl-SI" sz="1400" dirty="0" smtClean="0"/>
              <a:t> </a:t>
            </a:r>
            <a:r>
              <a:rPr lang="sl-SI" sz="1400" dirty="0" smtClean="0"/>
              <a:t>     IZDELEK (TORBA, PUŠČICA, COPATI, OBLEKA…).</a:t>
            </a:r>
          </a:p>
          <a:p>
            <a:r>
              <a:rPr lang="sl-SI" sz="1400" dirty="0" smtClean="0"/>
              <a:t>ČASA IMA DVE ŠOLSKI URI (DVA TEDNA).</a:t>
            </a:r>
          </a:p>
          <a:p>
            <a:r>
              <a:rPr lang="sl-SI" sz="1400" dirty="0" smtClean="0"/>
              <a:t>IZDELKE FOTOGRAFIRAJ IN POŠLJI NA: </a:t>
            </a:r>
            <a:r>
              <a:rPr lang="sl-SI" sz="1400" dirty="0" err="1" smtClean="0"/>
              <a:t>mitja.poljansek@guest.arnes.si</a:t>
            </a:r>
            <a:r>
              <a:rPr lang="sl-SI" sz="1400" dirty="0" smtClean="0"/>
              <a:t>      </a:t>
            </a:r>
          </a:p>
          <a:p>
            <a:pPr>
              <a:buNone/>
            </a:pPr>
            <a:r>
              <a:rPr lang="sl-SI" sz="1400" dirty="0" smtClean="0"/>
              <a:t> </a:t>
            </a:r>
            <a:endParaRPr lang="sl-SI" sz="1400" dirty="0" smtClean="0"/>
          </a:p>
          <a:p>
            <a:pPr>
              <a:buNone/>
            </a:pPr>
            <a:endParaRPr lang="sl-SI" sz="24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/>
          <a:p>
            <a:r>
              <a:rPr lang="sl-SI" sz="3600" dirty="0" smtClean="0"/>
              <a:t>NALOGA</a:t>
            </a:r>
            <a:endParaRPr lang="sl-SI" sz="3600" dirty="0"/>
          </a:p>
        </p:txBody>
      </p:sp>
      <p:sp>
        <p:nvSpPr>
          <p:cNvPr id="1036" name="AutoShape 12" descr="How to Reuse Old Clothes: 13 Steps (with Pictures)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8" name="Picture 14" descr="Crafty Bags From Old Clothes | Knitted bags, Diy pants, Diy ba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429000"/>
            <a:ext cx="1692334" cy="2257464"/>
          </a:xfrm>
          <a:prstGeom prst="rect">
            <a:avLst/>
          </a:prstGeom>
          <a:noFill/>
        </p:spPr>
      </p:pic>
      <p:pic>
        <p:nvPicPr>
          <p:cNvPr id="1040" name="Picture 16" descr="Bags from rags | Denim crafts, Denim ideas, Denim b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429000"/>
            <a:ext cx="2296866" cy="2232248"/>
          </a:xfrm>
          <a:prstGeom prst="rect">
            <a:avLst/>
          </a:prstGeom>
          <a:noFill/>
        </p:spPr>
      </p:pic>
      <p:pic>
        <p:nvPicPr>
          <p:cNvPr id="1042" name="Picture 18" descr="5 Ways to Reuse and Repurpose Old Clothing? - WHOLEROLL AROUND TH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429000"/>
            <a:ext cx="2484276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lk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ilk">
      <a:majorFont>
        <a:latin typeface="Arial"/>
        <a:ea typeface=""/>
        <a:cs typeface=""/>
        <a:font script="Jpan" typeface="ＭＳ Ｐゴシック"/>
        <a:font script="Hang" typeface="돋음"/>
        <a:font script="Hans" typeface="方正姚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돋음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il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20000"/>
                <a:satMod val="25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28000"/>
                <a:satMod val="250000"/>
              </a:schemeClr>
            </a:gs>
          </a:gsLst>
          <a:lin ang="7000000" scaled="1"/>
        </a:gradFill>
        <a:gradFill rotWithShape="1">
          <a:gsLst>
            <a:gs pos="0">
              <a:schemeClr val="phClr">
                <a:shade val="80000"/>
                <a:satMod val="200000"/>
              </a:schemeClr>
            </a:gs>
            <a:gs pos="30000">
              <a:schemeClr val="phClr">
                <a:shade val="20000"/>
                <a:satMod val="250000"/>
              </a:schemeClr>
            </a:gs>
            <a:gs pos="50000">
              <a:schemeClr val="phClr">
                <a:shade val="23000"/>
                <a:satMod val="250000"/>
              </a:schemeClr>
            </a:gs>
            <a:gs pos="60000">
              <a:schemeClr val="phClr">
                <a:shade val="29000"/>
                <a:satMod val="23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lin ang="7000000" scaled="1"/>
        </a:gradFill>
      </a:fillStyleLst>
      <a:lnStyleLst>
        <a:ln w="12700" cap="sq" cmpd="sng" algn="ctr">
          <a:solidFill>
            <a:schemeClr val="phClr"/>
          </a:solidFill>
          <a:prstDash val="solid"/>
        </a:ln>
        <a:ln w="25400" cap="sq" cmpd="sng" algn="ctr">
          <a:solidFill>
            <a:schemeClr val="phClr"/>
          </a:solidFill>
          <a:prstDash val="solid"/>
        </a:ln>
        <a:ln w="31750" cap="sq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</a:effectStyle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0"/>
            </a:lightRig>
          </a:scene3d>
          <a:sp3d>
            <a:bevelT w="127000" h="127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0"/>
            </a:lightRig>
          </a:scene3d>
          <a:sp3d>
            <a:bevelT w="1524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50000"/>
              </a:schemeClr>
            </a:gs>
            <a:gs pos="50000">
              <a:schemeClr val="phClr">
                <a:tint val="85000"/>
                <a:satMod val="140000"/>
              </a:schemeClr>
            </a:gs>
            <a:gs pos="100000">
              <a:schemeClr val="phClr">
                <a:shade val="50000"/>
                <a:satMod val="15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55000"/>
                <a:satMod val="150000"/>
              </a:schemeClr>
              <a:schemeClr val="phClr">
                <a:tint val="100"/>
                <a:satMod val="15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TC010205606[[fn=Svileno]]</Template>
  <TotalTime>75</TotalTime>
  <Words>100</Words>
  <Application>Microsoft Office PowerPoint</Application>
  <PresentationFormat>Diaprojekcija na zaslonu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Silk</vt:lpstr>
      <vt:lpstr>MODA</vt:lpstr>
      <vt:lpstr>MODA</vt:lpstr>
      <vt:lpstr>MODA</vt:lpstr>
      <vt:lpstr>NALOGA</vt:lpstr>
    </vt:vector>
  </TitlesOfParts>
  <Company>OŠ Ketteja in Murna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</dc:title>
  <dc:creator>mitja</dc:creator>
  <cp:lastModifiedBy>Uporabnik sistema Windows</cp:lastModifiedBy>
  <cp:revision>10</cp:revision>
  <dcterms:created xsi:type="dcterms:W3CDTF">2012-04-14T13:52:50Z</dcterms:created>
  <dcterms:modified xsi:type="dcterms:W3CDTF">2020-03-29T08:03:51Z</dcterms:modified>
</cp:coreProperties>
</file>