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4AFF-E580-40AF-AD39-4AB75AD1CEE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2BC2-EA8C-4491-962A-AD38A7F131B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18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2BC2-EA8C-4491-962A-AD38A7F131B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07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73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0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31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94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37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648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28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085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1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09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0EE7-69B9-4830-B994-5BB560724131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D9BF-52A8-4BCA-8355-8D25C145DB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01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81642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06489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6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Nekoč je živel pisan metulj, ki je letal iz cveta na cvet.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379" y="1982402"/>
            <a:ext cx="3615241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Nekega dne pa je pri šopu cvetlic zagledal drugega metulja, ki je ravno tako letal od cveta do cveta.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336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6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Nemudoma sta se zaljubila eden v drugega.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95188"/>
            <a:ext cx="5328591" cy="399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3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Kmalu pa sta metulja postala starša zelo živahni in lačni gosenici, ki se je veselo plazila po steblih rož.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72608" cy="38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5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HVALA ZA VAŠO POZORNOST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solidFill>
                <a:srgbClr val="7030A0"/>
              </a:solidFill>
            </a:endParaRPr>
          </a:p>
          <a:p>
            <a:endParaRPr lang="sl-SI" dirty="0">
              <a:solidFill>
                <a:srgbClr val="7030A0"/>
              </a:solidFill>
            </a:endParaRPr>
          </a:p>
          <a:p>
            <a:endParaRPr lang="sl-SI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sl-SI" sz="36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60486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3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69</Words>
  <Application>Microsoft Office PowerPoint</Application>
  <PresentationFormat>Diaprojekcija na zaslonu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Nekoč je živel pisan metulj, ki je letal iz cveta na cvet. </vt:lpstr>
      <vt:lpstr>Nekega dne pa je pri šopu cvetlic zagledal drugega metulja, ki je ravno tako letal od cveta do cveta. </vt:lpstr>
      <vt:lpstr>Nemudoma sta se zaljubila eden v drugega. </vt:lpstr>
      <vt:lpstr>Kmalu pa sta metulja postala starša zelo živahni in lačni gosenici, ki se je veselo plazila po steblih rož. </vt:lpstr>
      <vt:lpstr>HVALA ZA VAŠO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Maša</dc:creator>
  <cp:lastModifiedBy>Maša</cp:lastModifiedBy>
  <cp:revision>6</cp:revision>
  <dcterms:created xsi:type="dcterms:W3CDTF">2020-04-01T12:27:18Z</dcterms:created>
  <dcterms:modified xsi:type="dcterms:W3CDTF">2020-04-01T12:44:47Z</dcterms:modified>
</cp:coreProperties>
</file>